
<file path=[Content_Types].xml><?xml version="1.0" encoding="utf-8"?>
<Types xmlns="http://schemas.openxmlformats.org/package/2006/content-types">
  <Default Extension="jpeg" ContentType="image/jpeg"/>
  <Default Extension="JPG" ContentType="image/.jpg"/>
  <Default Extension="xlsx" ContentType="application/vnd.openxmlformats-officedocument.spreadsheetml.sheet"/>
  <Default Extension="png" ContentType="image/png"/>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charts/chart7.xml" ContentType="application/vnd.openxmlformats-officedocument.drawingml.chart+xml"/>
  <Override PartName="/ppt/charts/colors1.xml" ContentType="application/vnd.ms-office.chartcolorstyle+xml"/>
  <Override PartName="/ppt/charts/colors2.xml" ContentType="application/vnd.ms-office.chartcolorstyle+xml"/>
  <Override PartName="/ppt/charts/colors3.xml" ContentType="application/vnd.ms-office.chartcolorstyle+xml"/>
  <Override PartName="/ppt/charts/colors4.xml" ContentType="application/vnd.ms-office.chartcolorstyle+xml"/>
  <Override PartName="/ppt/charts/colors5.xml" ContentType="application/vnd.ms-office.chartcolorstyle+xml"/>
  <Override PartName="/ppt/charts/colors6.xml" ContentType="application/vnd.ms-office.chartcolorstyle+xml"/>
  <Override PartName="/ppt/charts/colors7.xml" ContentType="application/vnd.ms-office.chartcolorstyle+xml"/>
  <Override PartName="/ppt/charts/style1.xml" ContentType="application/vnd.ms-office.chartstyle+xml"/>
  <Override PartName="/ppt/charts/style2.xml" ContentType="application/vnd.ms-office.chartstyle+xml"/>
  <Override PartName="/ppt/charts/style3.xml" ContentType="application/vnd.ms-office.chartstyle+xml"/>
  <Override PartName="/ppt/charts/style4.xml" ContentType="application/vnd.ms-office.chartstyle+xml"/>
  <Override PartName="/ppt/charts/style5.xml" ContentType="application/vnd.ms-office.chartstyle+xml"/>
  <Override PartName="/ppt/charts/style6.xml" ContentType="application/vnd.ms-office.chartstyle+xml"/>
  <Override PartName="/ppt/charts/style7.xml" ContentType="application/vnd.ms-office.chartstyle+xml"/>
  <Override PartName="/ppt/diagrams/colors1.xml" ContentType="application/vnd.openxmlformats-officedocument.drawingml.diagramColors+xml"/>
  <Override PartName="/ppt/diagrams/data1.xml" ContentType="application/vnd.openxmlformats-officedocument.drawingml.diagramData+xml"/>
  <Override PartName="/ppt/diagrams/drawing1.xml" ContentType="application/vnd.ms-office.drawingml.diagramDrawing+xml"/>
  <Override PartName="/ppt/diagrams/layout1.xml" ContentType="application/vnd.openxmlformats-officedocument.drawingml.diagramLayout+xml"/>
  <Override PartName="/ppt/diagrams/quickStyle1.xml" ContentType="application/vnd.openxmlformats-officedocument.drawingml.diagramStyle+xml"/>
  <Override PartName="/ppt/handoutMasters/handoutMaster1.xml" ContentType="application/vnd.openxmlformats-officedocument.presentationml.handoutMaster+xml"/>
  <Override PartName="/ppt/media/image35.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bookmarkIdSeed="2">
  <p:sldMasterIdLst>
    <p:sldMasterId id="2147483648" r:id="rId1"/>
  </p:sldMasterIdLst>
  <p:notesMasterIdLst>
    <p:notesMasterId r:id="rId4"/>
  </p:notesMasterIdLst>
  <p:handoutMasterIdLst>
    <p:handoutMasterId r:id="rId32"/>
  </p:handoutMasterIdLst>
  <p:sldIdLst>
    <p:sldId id="288" r:id="rId3"/>
    <p:sldId id="287" r:id="rId5"/>
    <p:sldId id="257" r:id="rId6"/>
    <p:sldId id="259" r:id="rId7"/>
    <p:sldId id="260" r:id="rId8"/>
    <p:sldId id="268" r:id="rId9"/>
    <p:sldId id="261" r:id="rId10"/>
    <p:sldId id="262" r:id="rId11"/>
    <p:sldId id="263" r:id="rId12"/>
    <p:sldId id="266" r:id="rId13"/>
    <p:sldId id="265" r:id="rId14"/>
    <p:sldId id="264" r:id="rId15"/>
    <p:sldId id="281" r:id="rId16"/>
    <p:sldId id="284" r:id="rId17"/>
    <p:sldId id="269" r:id="rId18"/>
    <p:sldId id="280" r:id="rId19"/>
    <p:sldId id="270" r:id="rId20"/>
    <p:sldId id="275" r:id="rId21"/>
    <p:sldId id="273" r:id="rId22"/>
    <p:sldId id="276" r:id="rId23"/>
    <p:sldId id="274" r:id="rId24"/>
    <p:sldId id="278" r:id="rId25"/>
    <p:sldId id="489" r:id="rId26"/>
    <p:sldId id="279" r:id="rId27"/>
    <p:sldId id="490" r:id="rId28"/>
    <p:sldId id="491" r:id="rId29"/>
    <p:sldId id="271" r:id="rId30"/>
    <p:sldId id="492" r:id="rId31"/>
  </p:sldIdLst>
  <p:sldSz cx="12192000" cy="6858000"/>
  <p:notesSz cx="6858000" cy="9144000"/>
  <p:custDataLst>
    <p:tags r:id="rId36"/>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96" userDrawn="1">
          <p15:clr>
            <a:srgbClr val="A4A3A4"/>
          </p15:clr>
        </p15:guide>
        <p15:guide id="3" pos="3341" userDrawn="1">
          <p15:clr>
            <a:srgbClr val="A4A3A4"/>
          </p15:clr>
        </p15:guide>
        <p15:guide id="4" pos="7287" userDrawn="1">
          <p15:clr>
            <a:srgbClr val="A4A3A4"/>
          </p15:clr>
        </p15:guide>
        <p15:guide id="7" orient="horz" pos="4065" userDrawn="1">
          <p15:clr>
            <a:srgbClr val="A4A3A4"/>
          </p15:clr>
        </p15:guide>
        <p15:guide id="8" orient="horz" pos="3997" userDrawn="1">
          <p15:clr>
            <a:srgbClr val="A4A3A4"/>
          </p15:clr>
        </p15:guide>
        <p15:guide id="9" orient="horz" pos="1820" userDrawn="1">
          <p15:clr>
            <a:srgbClr val="A4A3A4"/>
          </p15:clr>
        </p15:guide>
        <p15:guide id="10" orient="horz" pos="3045"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C891"/>
    <a:srgbClr val="A5B592"/>
    <a:srgbClr val="FCD874"/>
    <a:srgbClr val="827D48"/>
    <a:srgbClr val="193622"/>
    <a:srgbClr val="0C200E"/>
    <a:srgbClr val="1D9A78"/>
    <a:srgbClr val="ADB72D"/>
    <a:srgbClr val="045972"/>
    <a:srgbClr val="8FADA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311" autoAdjust="0"/>
    <p:restoredTop sz="94632" autoAdjust="0"/>
  </p:normalViewPr>
  <p:slideViewPr>
    <p:cSldViewPr snapToGrid="0" showGuides="1">
      <p:cViewPr varScale="1">
        <p:scale>
          <a:sx n="74" d="100"/>
          <a:sy n="74" d="100"/>
        </p:scale>
        <p:origin x="432" y="42"/>
      </p:cViewPr>
      <p:guideLst>
        <p:guide orient="horz" pos="2296"/>
        <p:guide pos="3341"/>
        <p:guide pos="7287"/>
        <p:guide orient="horz" pos="4065"/>
        <p:guide orient="horz" pos="3997"/>
        <p:guide orient="horz" pos="1820"/>
        <p:guide orient="horz" pos="3045"/>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00" d="100"/>
        <a:sy n="100" d="100"/>
      </p:scale>
      <p:origin x="0" y="0"/>
    </p:cViewPr>
  </p:sorterViewPr>
  <p:notesViewPr>
    <p:cSldViewPr snapToGrid="0">
      <p:cViewPr varScale="1">
        <p:scale>
          <a:sx n="59" d="100"/>
          <a:sy n="59" d="100"/>
        </p:scale>
        <p:origin x="2517" y="48"/>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6" Type="http://schemas.openxmlformats.org/officeDocument/2006/relationships/tags" Target="tags/tag15.xml"/><Relationship Id="rId35" Type="http://schemas.openxmlformats.org/officeDocument/2006/relationships/tableStyles" Target="tableStyles.xml"/><Relationship Id="rId34" Type="http://schemas.openxmlformats.org/officeDocument/2006/relationships/viewProps" Target="viewProps.xml"/><Relationship Id="rId33" Type="http://schemas.openxmlformats.org/officeDocument/2006/relationships/presProps" Target="presProps.xml"/><Relationship Id="rId32" Type="http://schemas.openxmlformats.org/officeDocument/2006/relationships/handoutMaster" Target="handoutMasters/handoutMaster1.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package" Target="../embeddings/Workbook1.xlsx"/></Relationships>
</file>

<file path=ppt/charts/_rels/chart2.xml.rels><?xml version="1.0" encoding="UTF-8" standalone="yes"?>
<Relationships xmlns="http://schemas.openxmlformats.org/package/2006/relationships"><Relationship Id="rId3" Type="http://schemas.microsoft.com/office/2011/relationships/chartColorStyle" Target="colors2.xml"/><Relationship Id="rId2" Type="http://schemas.microsoft.com/office/2011/relationships/chartStyle" Target="style2.xml"/><Relationship Id="rId1" Type="http://schemas.openxmlformats.org/officeDocument/2006/relationships/package" Target="../embeddings/Workbook2.xlsx"/></Relationships>
</file>

<file path=ppt/charts/_rels/chart3.xml.rels><?xml version="1.0" encoding="UTF-8" standalone="yes"?>
<Relationships xmlns="http://schemas.openxmlformats.org/package/2006/relationships"><Relationship Id="rId3" Type="http://schemas.microsoft.com/office/2011/relationships/chartColorStyle" Target="colors3.xml"/><Relationship Id="rId2" Type="http://schemas.microsoft.com/office/2011/relationships/chartStyle" Target="style3.xml"/><Relationship Id="rId1" Type="http://schemas.openxmlformats.org/officeDocument/2006/relationships/package" Target="../embeddings/Workbook3.xlsx"/></Relationships>
</file>

<file path=ppt/charts/_rels/chart4.xml.rels><?xml version="1.0" encoding="UTF-8" standalone="yes"?>
<Relationships xmlns="http://schemas.openxmlformats.org/package/2006/relationships"><Relationship Id="rId3" Type="http://schemas.microsoft.com/office/2011/relationships/chartColorStyle" Target="colors4.xml"/><Relationship Id="rId2" Type="http://schemas.microsoft.com/office/2011/relationships/chartStyle" Target="style4.xml"/><Relationship Id="rId1" Type="http://schemas.openxmlformats.org/officeDocument/2006/relationships/package" Target="../embeddings/Workbook4.xlsx"/></Relationships>
</file>

<file path=ppt/charts/_rels/chart5.xml.rels><?xml version="1.0" encoding="UTF-8" standalone="yes"?>
<Relationships xmlns="http://schemas.openxmlformats.org/package/2006/relationships"><Relationship Id="rId3" Type="http://schemas.microsoft.com/office/2011/relationships/chartColorStyle" Target="colors5.xml"/><Relationship Id="rId2" Type="http://schemas.microsoft.com/office/2011/relationships/chartStyle" Target="style5.xml"/><Relationship Id="rId1" Type="http://schemas.openxmlformats.org/officeDocument/2006/relationships/package" Target="../embeddings/Workbook5.xlsx"/></Relationships>
</file>

<file path=ppt/charts/_rels/chart6.xml.rels><?xml version="1.0" encoding="UTF-8" standalone="yes"?>
<Relationships xmlns="http://schemas.openxmlformats.org/package/2006/relationships"><Relationship Id="rId3" Type="http://schemas.microsoft.com/office/2011/relationships/chartColorStyle" Target="colors6.xml"/><Relationship Id="rId2" Type="http://schemas.microsoft.com/office/2011/relationships/chartStyle" Target="style6.xml"/><Relationship Id="rId1" Type="http://schemas.openxmlformats.org/officeDocument/2006/relationships/package" Target="../embeddings/Workbook6.xlsx"/></Relationships>
</file>

<file path=ppt/charts/_rels/chart7.xml.rels><?xml version="1.0" encoding="UTF-8" standalone="yes"?>
<Relationships xmlns="http://schemas.openxmlformats.org/package/2006/relationships"><Relationship Id="rId3" Type="http://schemas.microsoft.com/office/2011/relationships/chartColorStyle" Target="colors7.xml"/><Relationship Id="rId2" Type="http://schemas.microsoft.com/office/2011/relationships/chartStyle" Target="style7.xml"/><Relationship Id="rId1" Type="http://schemas.openxmlformats.org/officeDocument/2006/relationships/package" Target="../embeddings/Workbook7.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系列 1</c:v>
                </c:pt>
              </c:strCache>
            </c:strRef>
          </c:tx>
          <c:spPr>
            <a:solidFill>
              <a:schemeClr val="accent2"/>
            </a:solidFill>
            <a:ln>
              <a:noFill/>
            </a:ln>
            <a:effectLst/>
          </c:spPr>
          <c:invertIfNegative val="0"/>
          <c:dLbls>
            <c:delete val="1"/>
          </c:dLbls>
          <c:cat>
            <c:strRef>
              <c:f>Sheet1!$A$2:$A$5</c:f>
              <c:strCache>
                <c:ptCount val="4"/>
                <c:pt idx="0">
                  <c:v>类别 1</c:v>
                </c:pt>
                <c:pt idx="1">
                  <c:v>类别 2</c:v>
                </c:pt>
                <c:pt idx="2">
                  <c:v>类别 3</c:v>
                </c:pt>
                <c:pt idx="3">
                  <c:v>类别 4</c:v>
                </c:pt>
              </c:strCache>
            </c:strRef>
          </c:cat>
          <c:val>
            <c:numRef>
              <c:f>Sheet1!$B$2:$B$5</c:f>
              <c:numCache>
                <c:formatCode>General</c:formatCode>
                <c:ptCount val="4"/>
                <c:pt idx="0">
                  <c:v>20.3</c:v>
                </c:pt>
                <c:pt idx="1">
                  <c:v>15</c:v>
                </c:pt>
                <c:pt idx="2">
                  <c:v>28</c:v>
                </c:pt>
                <c:pt idx="3">
                  <c:v>13</c:v>
                </c:pt>
              </c:numCache>
            </c:numRef>
          </c:val>
        </c:ser>
        <c:dLbls>
          <c:showLegendKey val="0"/>
          <c:showVal val="0"/>
          <c:showCatName val="0"/>
          <c:showSerName val="0"/>
          <c:showPercent val="0"/>
          <c:showBubbleSize val="0"/>
        </c:dLbls>
        <c:gapWidth val="219"/>
        <c:axId val="-249483872"/>
        <c:axId val="-249483328"/>
      </c:barChart>
      <c:lineChart>
        <c:grouping val="standard"/>
        <c:varyColors val="0"/>
        <c:ser>
          <c:idx val="1"/>
          <c:order val="1"/>
          <c:tx>
            <c:strRef>
              <c:f>Sheet1!$C$1</c:f>
              <c:strCache>
                <c:ptCount val="1"/>
                <c:pt idx="0">
                  <c:v>系列 3</c:v>
                </c:pt>
              </c:strCache>
            </c:strRef>
          </c:tx>
          <c:spPr>
            <a:ln w="28575" cap="rnd">
              <a:solidFill>
                <a:schemeClr val="accent4"/>
              </a:solidFill>
              <a:round/>
            </a:ln>
            <a:effectLst/>
          </c:spPr>
          <c:marker>
            <c:symbol val="circle"/>
            <c:size val="6"/>
            <c:spPr>
              <a:solidFill>
                <a:schemeClr val="accent4"/>
              </a:solidFill>
              <a:ln w="9525">
                <a:solidFill>
                  <a:schemeClr val="accent4"/>
                </a:solidFill>
              </a:ln>
              <a:effectLst/>
            </c:spPr>
          </c:marker>
          <c:dLbls>
            <c:delete val="1"/>
          </c:dLbls>
          <c:cat>
            <c:strRef>
              <c:f>Sheet1!$A$2:$A$5</c:f>
              <c:strCache>
                <c:ptCount val="4"/>
                <c:pt idx="0">
                  <c:v>类别 1</c:v>
                </c:pt>
                <c:pt idx="1">
                  <c:v>类别 2</c:v>
                </c:pt>
                <c:pt idx="2">
                  <c:v>类别 3</c:v>
                </c:pt>
                <c:pt idx="3">
                  <c:v>类别 4</c:v>
                </c:pt>
              </c:strCache>
            </c:strRef>
          </c:cat>
          <c:val>
            <c:numRef>
              <c:f>Sheet1!$C$2:$C$5</c:f>
              <c:numCache>
                <c:formatCode>General</c:formatCode>
                <c:ptCount val="4"/>
                <c:pt idx="0">
                  <c:v>40</c:v>
                </c:pt>
                <c:pt idx="1">
                  <c:v>55</c:v>
                </c:pt>
                <c:pt idx="2">
                  <c:v>47</c:v>
                </c:pt>
                <c:pt idx="3">
                  <c:v>36</c:v>
                </c:pt>
              </c:numCache>
            </c:numRef>
          </c:val>
          <c:smooth val="0"/>
        </c:ser>
        <c:dLbls>
          <c:showLegendKey val="0"/>
          <c:showVal val="0"/>
          <c:showCatName val="0"/>
          <c:showSerName val="0"/>
          <c:showPercent val="0"/>
          <c:showBubbleSize val="0"/>
        </c:dLbls>
        <c:marker val="1"/>
        <c:smooth val="0"/>
        <c:axId val="-249478976"/>
        <c:axId val="-249479520"/>
      </c:lineChart>
      <c:catAx>
        <c:axId val="-24948387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1195" b="0" i="0" u="none" strike="noStrike" kern="1200" baseline="0">
                <a:solidFill>
                  <a:schemeClr val="tx1">
                    <a:lumMod val="65000"/>
                    <a:lumOff val="35000"/>
                  </a:schemeClr>
                </a:solidFill>
                <a:latin typeface="+mn-ea"/>
                <a:ea typeface="+mn-ea"/>
                <a:cs typeface="+mn-cs"/>
              </a:defRPr>
            </a:pPr>
          </a:p>
        </c:txPr>
        <c:crossAx val="-249483328"/>
        <c:crosses val="autoZero"/>
        <c:auto val="1"/>
        <c:lblAlgn val="ctr"/>
        <c:lblOffset val="100"/>
        <c:noMultiLvlLbl val="0"/>
      </c:catAx>
      <c:valAx>
        <c:axId val="-249483328"/>
        <c:scaling>
          <c:orientation val="minMax"/>
          <c:max val="60"/>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p>
        </c:txPr>
        <c:crossAx val="-249483872"/>
        <c:crosses val="autoZero"/>
        <c:crossBetween val="between"/>
      </c:valAx>
      <c:catAx>
        <c:axId val="-249478976"/>
        <c:scaling>
          <c:orientation val="minMax"/>
        </c:scaling>
        <c:delete val="1"/>
        <c:axPos val="b"/>
        <c:numFmt formatCode="General" sourceLinked="1"/>
        <c:majorTickMark val="out"/>
        <c:minorTickMark val="none"/>
        <c:tickLblPos val="nextTo"/>
        <c:txPr>
          <a:bodyPr rot="-60000000" spcFirstLastPara="0"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p>
        </c:txPr>
        <c:crossAx val="-249479520"/>
        <c:crosses val="autoZero"/>
        <c:auto val="1"/>
        <c:lblAlgn val="ctr"/>
        <c:lblOffset val="100"/>
        <c:noMultiLvlLbl val="0"/>
      </c:catAx>
      <c:valAx>
        <c:axId val="-249479520"/>
        <c:scaling>
          <c:orientation val="minMax"/>
        </c:scaling>
        <c:delete val="0"/>
        <c:axPos val="r"/>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p>
        </c:txPr>
        <c:crossAx val="-249478976"/>
        <c:crosses val="max"/>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lang="zh-CN" sz="1195" b="0" i="0" u="none" strike="noStrike" kern="1200" baseline="0">
              <a:solidFill>
                <a:schemeClr val="tx1">
                  <a:lumMod val="65000"/>
                  <a:lumOff val="35000"/>
                </a:schemeClr>
              </a:solidFill>
              <a:latin typeface="+mn-ea"/>
              <a:ea typeface="+mn-ea"/>
              <a:cs typeface="+mn-cs"/>
            </a:defRPr>
          </a:pPr>
        </a:p>
      </c:txPr>
    </c:legend>
    <c:plotVisOnly val="1"/>
    <c:dispBlanksAs val="gap"/>
    <c:showDLblsOverMax val="0"/>
  </c:chart>
  <c:spPr>
    <a:noFill/>
    <a:ln>
      <a:noFill/>
    </a:ln>
    <a:effectLst/>
  </c:spPr>
  <c:txPr>
    <a:bodyPr/>
    <a:lstStyle/>
    <a:p>
      <a:pPr>
        <a:defRPr lang="zh-CN"/>
      </a:pPr>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ofPieChart>
        <c:ofPieType val="bar"/>
        <c:varyColors val="1"/>
        <c:ser>
          <c:idx val="0"/>
          <c:order val="0"/>
          <c:tx>
            <c:strRef>
              <c:f>Sheet1!$B$1</c:f>
              <c:strCache>
                <c:ptCount val="1"/>
                <c:pt idx="0">
                  <c:v>销售额</c:v>
                </c:pt>
              </c:strCache>
            </c:strRef>
          </c:tx>
          <c:spPr/>
          <c:explosion val="0"/>
          <c:dPt>
            <c:idx val="0"/>
            <c:bubble3D val="0"/>
            <c:spPr>
              <a:solidFill>
                <a:schemeClr val="accent1"/>
              </a:solidFill>
              <a:ln w="19050">
                <a:solidFill>
                  <a:schemeClr val="lt1"/>
                </a:solidFill>
              </a:ln>
              <a:effectLst/>
            </c:spPr>
          </c:dPt>
          <c:dPt>
            <c:idx val="1"/>
            <c:bubble3D val="0"/>
            <c:spPr>
              <a:solidFill>
                <a:schemeClr val="accent2"/>
              </a:solidFill>
              <a:ln w="19050">
                <a:solidFill>
                  <a:schemeClr val="lt1"/>
                </a:solidFill>
              </a:ln>
              <a:effectLst/>
            </c:spPr>
          </c:dPt>
          <c:dPt>
            <c:idx val="2"/>
            <c:bubble3D val="0"/>
            <c:spPr>
              <a:solidFill>
                <a:schemeClr val="accent3"/>
              </a:solidFill>
              <a:ln w="19050">
                <a:solidFill>
                  <a:schemeClr val="lt1"/>
                </a:solidFill>
              </a:ln>
              <a:effectLst/>
            </c:spPr>
          </c:dPt>
          <c:dPt>
            <c:idx val="3"/>
            <c:bubble3D val="0"/>
            <c:spPr>
              <a:solidFill>
                <a:schemeClr val="accent4"/>
              </a:solidFill>
              <a:ln w="19050">
                <a:solidFill>
                  <a:schemeClr val="lt1"/>
                </a:solidFill>
              </a:ln>
              <a:effectLst/>
            </c:spPr>
          </c:dPt>
          <c:dPt>
            <c:idx val="4"/>
            <c:bubble3D val="0"/>
            <c:spPr>
              <a:solidFill>
                <a:schemeClr val="accent5"/>
              </a:solidFill>
              <a:ln w="19050">
                <a:solidFill>
                  <a:schemeClr val="lt1"/>
                </a:solidFill>
              </a:ln>
              <a:effectLst/>
            </c:spPr>
          </c:dPt>
          <c:dLbls>
            <c:spPr>
              <a:noFill/>
              <a:ln>
                <a:noFill/>
              </a:ln>
              <a:effectLst/>
            </c:spPr>
            <c:txPr>
              <a:bodyPr rot="0" spcFirstLastPara="1" vertOverflow="ellipsis" vert="horz" wrap="square" lIns="38100" tIns="19050" rIns="38100" bIns="19050" anchor="ctr" anchorCtr="1">
                <a:spAutoFit/>
              </a:bodyPr>
              <a:lstStyle/>
              <a:p>
                <a:pPr>
                  <a:defRPr lang="zh-CN" sz="1195" b="0" i="0" u="none" strike="noStrike" kern="1200" baseline="0">
                    <a:solidFill>
                      <a:schemeClr val="bg1"/>
                    </a:solidFill>
                    <a:latin typeface="+mn-lt"/>
                    <a:ea typeface="+mn-ea"/>
                    <a:cs typeface="+mn-cs"/>
                  </a:defRPr>
                </a:pPr>
              </a:p>
            </c:txPr>
            <c:dLblPos val="ctr"/>
            <c:showLegendKey val="0"/>
            <c:showVal val="1"/>
            <c:showCatName val="0"/>
            <c:showSerName val="0"/>
            <c:showPercent val="0"/>
            <c:showBubbleSize val="0"/>
            <c:showLeaderLines val="1"/>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第一季度</c:v>
                </c:pt>
                <c:pt idx="1">
                  <c:v>第二季度</c:v>
                </c:pt>
                <c:pt idx="2">
                  <c:v>第三季度</c:v>
                </c:pt>
                <c:pt idx="3">
                  <c:v>第四季度</c:v>
                </c:pt>
              </c:strCache>
            </c:strRef>
          </c:cat>
          <c:val>
            <c:numRef>
              <c:f>Sheet1!$B$2:$B$5</c:f>
              <c:numCache>
                <c:formatCode>General</c:formatCode>
                <c:ptCount val="4"/>
                <c:pt idx="0">
                  <c:v>8.2</c:v>
                </c:pt>
                <c:pt idx="1">
                  <c:v>3.2</c:v>
                </c:pt>
                <c:pt idx="2">
                  <c:v>1.4</c:v>
                </c:pt>
                <c:pt idx="3">
                  <c:v>1.2</c:v>
                </c:pt>
              </c:numCache>
            </c:numRef>
          </c:val>
        </c:ser>
        <c:dLbls>
          <c:showLegendKey val="0"/>
          <c:showVal val="1"/>
          <c:showCatName val="0"/>
          <c:showSerName val="0"/>
          <c:showPercent val="0"/>
          <c:showBubbleSize val="0"/>
          <c:showLeaderLines val="1"/>
        </c:dLbls>
        <c:gapWidth val="100"/>
        <c:secondPieSize val="75"/>
        <c:serLines>
          <c:spPr>
            <a:ln w="9525" cap="flat" cmpd="sng" algn="ctr">
              <a:solidFill>
                <a:schemeClr val="tx1">
                  <a:lumMod val="35000"/>
                  <a:lumOff val="65000"/>
                </a:schemeClr>
              </a:solidFill>
              <a:round/>
            </a:ln>
            <a:effectLst/>
          </c:spPr>
        </c:serLines>
      </c:ofPieChart>
      <c:spPr>
        <a:noFill/>
        <a:ln>
          <a:noFill/>
        </a:ln>
        <a:effectLst/>
      </c:spPr>
    </c:plotArea>
    <c:legend>
      <c:legendPos val="b"/>
      <c:layout/>
      <c:overlay val="0"/>
      <c:spPr>
        <a:noFill/>
        <a:ln>
          <a:noFill/>
        </a:ln>
        <a:effectLst/>
      </c:spPr>
      <c:txPr>
        <a:bodyPr rot="0" spcFirstLastPara="1" vertOverflow="ellipsis" vert="horz" wrap="square" anchor="ctr" anchorCtr="1"/>
        <a:lstStyle/>
        <a:p>
          <a:pPr>
            <a:defRPr lang="zh-CN" sz="1195" b="0" i="0" u="none" strike="noStrike" kern="1200" baseline="0">
              <a:solidFill>
                <a:schemeClr val="tx1">
                  <a:lumMod val="65000"/>
                  <a:lumOff val="35000"/>
                </a:schemeClr>
              </a:solidFill>
              <a:latin typeface="+mn-ea"/>
              <a:ea typeface="+mn-ea"/>
              <a:cs typeface="+mn-cs"/>
            </a:defRPr>
          </a:pPr>
        </a:p>
      </c:txPr>
    </c:legend>
    <c:plotVisOnly val="1"/>
    <c:dispBlanksAs val="gap"/>
    <c:showDLblsOverMax val="0"/>
  </c:chart>
  <c:spPr>
    <a:noFill/>
    <a:ln>
      <a:noFill/>
    </a:ln>
    <a:effectLst/>
  </c:spPr>
  <c:txPr>
    <a:bodyPr/>
    <a:lstStyle/>
    <a:p>
      <a:pPr>
        <a:defRPr lang="zh-CN"/>
      </a:pPr>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系列 1</c:v>
                </c:pt>
              </c:strCache>
            </c:strRef>
          </c:tx>
          <c:spPr>
            <a:pattFill prst="narHorz">
              <a:fgClr>
                <a:schemeClr val="accent1"/>
              </a:fgClr>
              <a:bgClr>
                <a:schemeClr val="accent1">
                  <a:lumMod val="20000"/>
                  <a:lumOff val="80000"/>
                </a:schemeClr>
              </a:bgClr>
            </a:pattFill>
            <a:ln>
              <a:noFill/>
            </a:ln>
            <a:effectLst>
              <a:innerShdw blurRad="114300">
                <a:schemeClr val="accent1"/>
              </a:inn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lang="zh-CN" sz="1195" b="0" i="0" u="none" strike="noStrike" kern="1200" baseline="0">
                    <a:solidFill>
                      <a:schemeClr val="tx1">
                        <a:lumMod val="75000"/>
                        <a:lumOff val="25000"/>
                      </a:schemeClr>
                    </a:solidFill>
                    <a:latin typeface="+mn-lt"/>
                    <a:ea typeface="+mn-ea"/>
                    <a:cs typeface="+mn-cs"/>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tx1">
                          <a:lumMod val="35000"/>
                          <a:lumOff val="65000"/>
                        </a:schemeClr>
                      </a:solidFill>
                    </a:ln>
                    <a:effectLst/>
                  </c:spPr>
                </c15:leaderLines>
              </c:ext>
            </c:extLst>
          </c:dLbls>
          <c:cat>
            <c:strRef>
              <c:f>Sheet1!$A$2:$A$5</c:f>
              <c:strCache>
                <c:ptCount val="4"/>
                <c:pt idx="0">
                  <c:v>类别 1</c:v>
                </c:pt>
                <c:pt idx="1">
                  <c:v>类别 2</c:v>
                </c:pt>
                <c:pt idx="2">
                  <c:v>类别 3</c:v>
                </c:pt>
                <c:pt idx="3">
                  <c:v>类别 4</c:v>
                </c:pt>
              </c:strCache>
            </c:strRef>
          </c:cat>
          <c:val>
            <c:numRef>
              <c:f>Sheet1!$B$2:$B$5</c:f>
              <c:numCache>
                <c:formatCode>General</c:formatCode>
                <c:ptCount val="4"/>
                <c:pt idx="0">
                  <c:v>4.3</c:v>
                </c:pt>
                <c:pt idx="1">
                  <c:v>2.5</c:v>
                </c:pt>
                <c:pt idx="2">
                  <c:v>3.5</c:v>
                </c:pt>
                <c:pt idx="3">
                  <c:v>4.5</c:v>
                </c:pt>
              </c:numCache>
            </c:numRef>
          </c:val>
        </c:ser>
        <c:ser>
          <c:idx val="1"/>
          <c:order val="1"/>
          <c:tx>
            <c:strRef>
              <c:f>Sheet1!$C$1</c:f>
              <c:strCache>
                <c:ptCount val="1"/>
                <c:pt idx="0">
                  <c:v>系列 2</c:v>
                </c:pt>
              </c:strCache>
            </c:strRef>
          </c:tx>
          <c:spPr>
            <a:pattFill prst="narHorz">
              <a:fgClr>
                <a:schemeClr val="accent2"/>
              </a:fgClr>
              <a:bgClr>
                <a:schemeClr val="accent2">
                  <a:lumMod val="20000"/>
                  <a:lumOff val="80000"/>
                </a:schemeClr>
              </a:bgClr>
            </a:pattFill>
            <a:ln>
              <a:noFill/>
            </a:ln>
            <a:effectLst>
              <a:innerShdw blurRad="114300">
                <a:schemeClr val="accent2"/>
              </a:inn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lang="zh-CN" sz="1195" b="0" i="0" u="none" strike="noStrike" kern="1200" baseline="0">
                    <a:solidFill>
                      <a:schemeClr val="tx1">
                        <a:lumMod val="75000"/>
                        <a:lumOff val="25000"/>
                      </a:schemeClr>
                    </a:solidFill>
                    <a:latin typeface="+mn-lt"/>
                    <a:ea typeface="+mn-ea"/>
                    <a:cs typeface="+mn-cs"/>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tx1">
                          <a:lumMod val="35000"/>
                          <a:lumOff val="65000"/>
                        </a:schemeClr>
                      </a:solidFill>
                    </a:ln>
                    <a:effectLst/>
                  </c:spPr>
                </c15:leaderLines>
              </c:ext>
            </c:extLst>
          </c:dLbls>
          <c:cat>
            <c:strRef>
              <c:f>Sheet1!$A$2:$A$5</c:f>
              <c:strCache>
                <c:ptCount val="4"/>
                <c:pt idx="0">
                  <c:v>类别 1</c:v>
                </c:pt>
                <c:pt idx="1">
                  <c:v>类别 2</c:v>
                </c:pt>
                <c:pt idx="2">
                  <c:v>类别 3</c:v>
                </c:pt>
                <c:pt idx="3">
                  <c:v>类别 4</c:v>
                </c:pt>
              </c:strCache>
            </c:strRef>
          </c:cat>
          <c:val>
            <c:numRef>
              <c:f>Sheet1!$C$2:$C$5</c:f>
              <c:numCache>
                <c:formatCode>General</c:formatCode>
                <c:ptCount val="4"/>
                <c:pt idx="0">
                  <c:v>2.4</c:v>
                </c:pt>
                <c:pt idx="1">
                  <c:v>4.4</c:v>
                </c:pt>
                <c:pt idx="2">
                  <c:v>1.8</c:v>
                </c:pt>
                <c:pt idx="3">
                  <c:v>2.8</c:v>
                </c:pt>
              </c:numCache>
            </c:numRef>
          </c:val>
        </c:ser>
        <c:ser>
          <c:idx val="2"/>
          <c:order val="2"/>
          <c:tx>
            <c:strRef>
              <c:f>Sheet1!$D$1</c:f>
              <c:strCache>
                <c:ptCount val="1"/>
                <c:pt idx="0">
                  <c:v>系列 3</c:v>
                </c:pt>
              </c:strCache>
            </c:strRef>
          </c:tx>
          <c:spPr>
            <a:pattFill prst="narHorz">
              <a:fgClr>
                <a:schemeClr val="accent3"/>
              </a:fgClr>
              <a:bgClr>
                <a:schemeClr val="accent3">
                  <a:lumMod val="20000"/>
                  <a:lumOff val="80000"/>
                </a:schemeClr>
              </a:bgClr>
            </a:pattFill>
            <a:ln>
              <a:noFill/>
            </a:ln>
            <a:effectLst>
              <a:innerShdw blurRad="114300">
                <a:schemeClr val="accent3"/>
              </a:inn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lang="zh-CN" sz="1195" b="0" i="0" u="none" strike="noStrike" kern="1200" baseline="0">
                    <a:solidFill>
                      <a:schemeClr val="tx1">
                        <a:lumMod val="75000"/>
                        <a:lumOff val="25000"/>
                      </a:schemeClr>
                    </a:solidFill>
                    <a:latin typeface="+mn-lt"/>
                    <a:ea typeface="+mn-ea"/>
                    <a:cs typeface="+mn-cs"/>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tx1">
                          <a:lumMod val="35000"/>
                          <a:lumOff val="65000"/>
                        </a:schemeClr>
                      </a:solidFill>
                    </a:ln>
                    <a:effectLst/>
                  </c:spPr>
                </c15:leaderLines>
              </c:ext>
            </c:extLst>
          </c:dLbls>
          <c:cat>
            <c:strRef>
              <c:f>Sheet1!$A$2:$A$5</c:f>
              <c:strCache>
                <c:ptCount val="4"/>
                <c:pt idx="0">
                  <c:v>类别 1</c:v>
                </c:pt>
                <c:pt idx="1">
                  <c:v>类别 2</c:v>
                </c:pt>
                <c:pt idx="2">
                  <c:v>类别 3</c:v>
                </c:pt>
                <c:pt idx="3">
                  <c:v>类别 4</c:v>
                </c:pt>
              </c:strCache>
            </c:strRef>
          </c:cat>
          <c:val>
            <c:numRef>
              <c:f>Sheet1!$D$2:$D$5</c:f>
              <c:numCache>
                <c:formatCode>General</c:formatCode>
                <c:ptCount val="4"/>
                <c:pt idx="0">
                  <c:v>2</c:v>
                </c:pt>
                <c:pt idx="1">
                  <c:v>2</c:v>
                </c:pt>
                <c:pt idx="2">
                  <c:v>3</c:v>
                </c:pt>
                <c:pt idx="3">
                  <c:v>5</c:v>
                </c:pt>
              </c:numCache>
            </c:numRef>
          </c:val>
        </c:ser>
        <c:dLbls>
          <c:showLegendKey val="0"/>
          <c:showVal val="1"/>
          <c:showCatName val="0"/>
          <c:showSerName val="0"/>
          <c:showPercent val="0"/>
          <c:showBubbleSize val="0"/>
        </c:dLbls>
        <c:gapWidth val="164"/>
        <c:overlap val="-22"/>
        <c:axId val="-249477344"/>
        <c:axId val="-249481152"/>
      </c:barChart>
      <c:catAx>
        <c:axId val="-249477344"/>
        <c:scaling>
          <c:orientation val="minMax"/>
        </c:scaling>
        <c:delete val="0"/>
        <c:axPos val="b"/>
        <c:numFmt formatCode="General" sourceLinked="1"/>
        <c:majorTickMark val="none"/>
        <c:minorTickMark val="none"/>
        <c:tickLblPos val="nextTo"/>
        <c:spPr>
          <a:noFill/>
          <a:ln w="19050" cap="flat" cmpd="sng" algn="ctr">
            <a:solidFill>
              <a:schemeClr val="tx1">
                <a:lumMod val="25000"/>
                <a:lumOff val="75000"/>
              </a:schemeClr>
            </a:solidFill>
            <a:round/>
          </a:ln>
          <a:effectLst/>
        </c:spPr>
        <c:txPr>
          <a:bodyPr rot="-6000000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p>
        </c:txPr>
        <c:crossAx val="-249481152"/>
        <c:crosses val="autoZero"/>
        <c:auto val="1"/>
        <c:lblAlgn val="ctr"/>
        <c:lblOffset val="100"/>
        <c:noMultiLvlLbl val="0"/>
      </c:catAx>
      <c:valAx>
        <c:axId val="-249481152"/>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p>
        </c:txPr>
        <c:crossAx val="-249477344"/>
        <c:crosses val="autoZero"/>
        <c:crossBetween val="between"/>
      </c:valAx>
      <c:spPr>
        <a:noFill/>
        <a:ln>
          <a:noFill/>
        </a:ln>
        <a:effectLst/>
      </c:spPr>
    </c:plotArea>
    <c:legend>
      <c:legendPos val="t"/>
      <c:layout/>
      <c:overlay val="0"/>
      <c:spPr>
        <a:noFill/>
        <a:ln>
          <a:noFill/>
        </a:ln>
        <a:effectLst/>
      </c:spPr>
      <c:txPr>
        <a:bodyPr rot="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p>
      </c:txPr>
    </c:legend>
    <c:plotVisOnly val="1"/>
    <c:dispBlanksAs val="gap"/>
    <c:showDLblsOverMax val="0"/>
  </c:chart>
  <c:spPr>
    <a:noFill/>
    <a:ln>
      <a:noFill/>
    </a:ln>
    <a:effectLst/>
  </c:spPr>
  <c:txPr>
    <a:bodyPr/>
    <a:lstStyle/>
    <a:p>
      <a:pPr>
        <a:defRPr lang="zh-CN"/>
      </a:pPr>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系列 1</c:v>
                </c:pt>
              </c:strCache>
            </c:strRef>
          </c:tx>
          <c:spPr>
            <a:ln w="22225" cap="rnd">
              <a:solidFill>
                <a:schemeClr val="accent1"/>
              </a:solidFill>
              <a:round/>
            </a:ln>
            <a:effectLst/>
          </c:spPr>
          <c:marker>
            <c:symbol val="diamond"/>
            <c:size val="6"/>
            <c:spPr>
              <a:solidFill>
                <a:schemeClr val="accent1"/>
              </a:solidFill>
              <a:ln w="9525">
                <a:solidFill>
                  <a:schemeClr val="accent1"/>
                </a:solidFill>
                <a:round/>
              </a:ln>
              <a:effectLst/>
            </c:spPr>
          </c:marker>
          <c:dLbls>
            <c:delete val="1"/>
          </c:dLbls>
          <c:cat>
            <c:strRef>
              <c:f>Sheet1!$A$2:$A$5</c:f>
              <c:strCache>
                <c:ptCount val="4"/>
                <c:pt idx="0">
                  <c:v>类别 1</c:v>
                </c:pt>
                <c:pt idx="1">
                  <c:v>类别 2</c:v>
                </c:pt>
                <c:pt idx="2">
                  <c:v>类别 3</c:v>
                </c:pt>
                <c:pt idx="3">
                  <c:v>类别 4</c:v>
                </c:pt>
              </c:strCache>
            </c:strRef>
          </c:cat>
          <c:val>
            <c:numRef>
              <c:f>Sheet1!$B$2:$B$5</c:f>
              <c:numCache>
                <c:formatCode>General</c:formatCode>
                <c:ptCount val="4"/>
                <c:pt idx="0">
                  <c:v>4.3</c:v>
                </c:pt>
                <c:pt idx="1">
                  <c:v>2.5</c:v>
                </c:pt>
                <c:pt idx="2">
                  <c:v>3.5</c:v>
                </c:pt>
                <c:pt idx="3">
                  <c:v>4.5</c:v>
                </c:pt>
              </c:numCache>
            </c:numRef>
          </c:val>
          <c:smooth val="0"/>
        </c:ser>
        <c:ser>
          <c:idx val="1"/>
          <c:order val="1"/>
          <c:tx>
            <c:strRef>
              <c:f>Sheet1!$C$1</c:f>
              <c:strCache>
                <c:ptCount val="1"/>
                <c:pt idx="0">
                  <c:v>系列 2</c:v>
                </c:pt>
              </c:strCache>
            </c:strRef>
          </c:tx>
          <c:spPr>
            <a:ln w="22225" cap="rnd">
              <a:solidFill>
                <a:schemeClr val="accent2"/>
              </a:solidFill>
              <a:round/>
            </a:ln>
            <a:effectLst/>
          </c:spPr>
          <c:marker>
            <c:symbol val="square"/>
            <c:size val="6"/>
            <c:spPr>
              <a:solidFill>
                <a:schemeClr val="accent2"/>
              </a:solidFill>
              <a:ln w="9525">
                <a:solidFill>
                  <a:schemeClr val="accent2"/>
                </a:solidFill>
                <a:round/>
              </a:ln>
              <a:effectLst/>
            </c:spPr>
          </c:marker>
          <c:dLbls>
            <c:delete val="1"/>
          </c:dLbls>
          <c:cat>
            <c:strRef>
              <c:f>Sheet1!$A$2:$A$5</c:f>
              <c:strCache>
                <c:ptCount val="4"/>
                <c:pt idx="0">
                  <c:v>类别 1</c:v>
                </c:pt>
                <c:pt idx="1">
                  <c:v>类别 2</c:v>
                </c:pt>
                <c:pt idx="2">
                  <c:v>类别 3</c:v>
                </c:pt>
                <c:pt idx="3">
                  <c:v>类别 4</c:v>
                </c:pt>
              </c:strCache>
            </c:strRef>
          </c:cat>
          <c:val>
            <c:numRef>
              <c:f>Sheet1!$C$2:$C$5</c:f>
              <c:numCache>
                <c:formatCode>General</c:formatCode>
                <c:ptCount val="4"/>
                <c:pt idx="0">
                  <c:v>2.4</c:v>
                </c:pt>
                <c:pt idx="1">
                  <c:v>4.4</c:v>
                </c:pt>
                <c:pt idx="2">
                  <c:v>1.8</c:v>
                </c:pt>
                <c:pt idx="3">
                  <c:v>2.8</c:v>
                </c:pt>
              </c:numCache>
            </c:numRef>
          </c:val>
          <c:smooth val="0"/>
        </c:ser>
        <c:ser>
          <c:idx val="2"/>
          <c:order val="2"/>
          <c:tx>
            <c:strRef>
              <c:f>Sheet1!$D$1</c:f>
              <c:strCache>
                <c:ptCount val="1"/>
                <c:pt idx="0">
                  <c:v>系列 3</c:v>
                </c:pt>
              </c:strCache>
            </c:strRef>
          </c:tx>
          <c:spPr>
            <a:ln w="22225" cap="rnd">
              <a:solidFill>
                <a:schemeClr val="accent3"/>
              </a:solidFill>
              <a:round/>
            </a:ln>
            <a:effectLst/>
          </c:spPr>
          <c:marker>
            <c:symbol val="triangle"/>
            <c:size val="6"/>
            <c:spPr>
              <a:solidFill>
                <a:schemeClr val="accent3"/>
              </a:solidFill>
              <a:ln w="9525">
                <a:solidFill>
                  <a:schemeClr val="accent3"/>
                </a:solidFill>
                <a:round/>
              </a:ln>
              <a:effectLst/>
            </c:spPr>
          </c:marker>
          <c:dLbls>
            <c:delete val="1"/>
          </c:dLbls>
          <c:cat>
            <c:strRef>
              <c:f>Sheet1!$A$2:$A$5</c:f>
              <c:strCache>
                <c:ptCount val="4"/>
                <c:pt idx="0">
                  <c:v>类别 1</c:v>
                </c:pt>
                <c:pt idx="1">
                  <c:v>类别 2</c:v>
                </c:pt>
                <c:pt idx="2">
                  <c:v>类别 3</c:v>
                </c:pt>
                <c:pt idx="3">
                  <c:v>类别 4</c:v>
                </c:pt>
              </c:strCache>
            </c:strRef>
          </c:cat>
          <c:val>
            <c:numRef>
              <c:f>Sheet1!$D$2:$D$5</c:f>
              <c:numCache>
                <c:formatCode>General</c:formatCode>
                <c:ptCount val="4"/>
                <c:pt idx="0">
                  <c:v>2</c:v>
                </c:pt>
                <c:pt idx="1">
                  <c:v>2</c:v>
                </c:pt>
                <c:pt idx="2">
                  <c:v>3</c:v>
                </c:pt>
                <c:pt idx="3">
                  <c:v>5</c:v>
                </c:pt>
              </c:numCache>
            </c:numRef>
          </c:val>
          <c:smooth val="0"/>
        </c:ser>
        <c:dLbls>
          <c:showLegendKey val="0"/>
          <c:showVal val="0"/>
          <c:showCatName val="0"/>
          <c:showSerName val="0"/>
          <c:showPercent val="0"/>
          <c:showBubbleSize val="0"/>
        </c:dLbls>
        <c:marker val="1"/>
        <c:smooth val="0"/>
        <c:axId val="-249482784"/>
        <c:axId val="-249480064"/>
      </c:lineChart>
      <c:catAx>
        <c:axId val="-249482784"/>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1065" b="0" i="0" u="none" strike="noStrike" kern="1200" cap="all" spc="120" normalizeH="0" baseline="0">
                <a:solidFill>
                  <a:schemeClr val="tx1">
                    <a:lumMod val="65000"/>
                    <a:lumOff val="35000"/>
                  </a:schemeClr>
                </a:solidFill>
                <a:latin typeface="+mn-lt"/>
                <a:ea typeface="+mn-ea"/>
                <a:cs typeface="+mn-cs"/>
              </a:defRPr>
            </a:pPr>
          </a:p>
        </c:txPr>
        <c:crossAx val="-249480064"/>
        <c:crosses val="autoZero"/>
        <c:auto val="1"/>
        <c:lblAlgn val="ctr"/>
        <c:lblOffset val="100"/>
        <c:noMultiLvlLbl val="0"/>
      </c:catAx>
      <c:valAx>
        <c:axId val="-249480064"/>
        <c:scaling>
          <c:orientation val="minMax"/>
        </c:scaling>
        <c:delete val="0"/>
        <c:axPos val="l"/>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p>
        </c:txPr>
        <c:crossAx val="-249482784"/>
        <c:crosses val="autoZero"/>
        <c:crossBetween val="between"/>
      </c:valAx>
      <c:spPr>
        <a:noFill/>
        <a:ln>
          <a:noFill/>
        </a:ln>
        <a:effectLst/>
      </c:spPr>
    </c:plotArea>
    <c:legend>
      <c:legendPos val="t"/>
      <c:layout/>
      <c:overlay val="0"/>
      <c:spPr>
        <a:noFill/>
        <a:ln>
          <a:noFill/>
        </a:ln>
        <a:effectLst/>
      </c:spPr>
      <c:txPr>
        <a:bodyPr rot="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p>
      </c:txPr>
    </c:legend>
    <c:plotVisOnly val="1"/>
    <c:dispBlanksAs val="gap"/>
    <c:showDLblsOverMax val="0"/>
  </c:chart>
  <c:spPr>
    <a:noFill/>
    <a:ln w="9525" cap="flat" cmpd="sng" algn="ctr">
      <a:noFill/>
      <a:round/>
    </a:ln>
    <a:effectLst/>
  </c:spPr>
  <c:txPr>
    <a:bodyPr/>
    <a:lstStyle/>
    <a:p>
      <a:pPr>
        <a:defRPr lang="zh-CN"/>
      </a:pPr>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销售额</c:v>
                </c:pt>
              </c:strCache>
            </c:strRef>
          </c:tx>
          <c:spPr/>
          <c:explosion val="0"/>
          <c:dPt>
            <c:idx val="0"/>
            <c:bubble3D val="0"/>
            <c:spPr>
              <a:solidFill>
                <a:schemeClr val="accent1"/>
              </a:solidFill>
              <a:ln w="19050">
                <a:solidFill>
                  <a:schemeClr val="lt1"/>
                </a:solidFill>
              </a:ln>
              <a:effectLst/>
            </c:spPr>
          </c:dPt>
          <c:dPt>
            <c:idx val="1"/>
            <c:bubble3D val="0"/>
            <c:spPr>
              <a:solidFill>
                <a:schemeClr val="accent2"/>
              </a:solidFill>
              <a:ln w="19050">
                <a:solidFill>
                  <a:schemeClr val="lt1"/>
                </a:solidFill>
              </a:ln>
              <a:effectLst/>
            </c:spPr>
          </c:dPt>
          <c:dPt>
            <c:idx val="2"/>
            <c:bubble3D val="0"/>
            <c:spPr>
              <a:solidFill>
                <a:schemeClr val="accent3"/>
              </a:solidFill>
              <a:ln w="19050">
                <a:solidFill>
                  <a:schemeClr val="lt1"/>
                </a:solidFill>
              </a:ln>
              <a:effectLst/>
            </c:spPr>
          </c:dPt>
          <c:dPt>
            <c:idx val="3"/>
            <c:bubble3D val="0"/>
            <c:spPr>
              <a:solidFill>
                <a:schemeClr val="accent4"/>
              </a:solidFill>
              <a:ln w="19050">
                <a:solidFill>
                  <a:schemeClr val="lt1"/>
                </a:solidFill>
              </a:ln>
              <a:effectLst/>
            </c:spPr>
          </c:dPt>
          <c:dLbls>
            <c:spPr>
              <a:noFill/>
              <a:ln>
                <a:noFill/>
              </a:ln>
              <a:effectLst/>
            </c:spPr>
            <c:txPr>
              <a:bodyPr rot="0" spcFirstLastPara="1" vertOverflow="ellipsis" vert="horz" wrap="square" lIns="38100" tIns="19050" rIns="38100" bIns="19050" anchor="ctr" anchorCtr="1">
                <a:spAutoFit/>
              </a:bodyPr>
              <a:lstStyle/>
              <a:p>
                <a:pPr>
                  <a:defRPr lang="zh-CN" sz="1195" b="0" i="0" u="none" strike="noStrike" kern="1200" baseline="0">
                    <a:solidFill>
                      <a:schemeClr val="bg1"/>
                    </a:solidFill>
                    <a:latin typeface="+mn-lt"/>
                    <a:ea typeface="+mn-ea"/>
                    <a:cs typeface="+mn-cs"/>
                  </a:defRPr>
                </a:pPr>
              </a:p>
            </c:txPr>
            <c:dLblPos val="bestFit"/>
            <c:showLegendKey val="0"/>
            <c:showVal val="0"/>
            <c:showCatName val="0"/>
            <c:showSerName val="0"/>
            <c:showPercent val="1"/>
            <c:showBubbleSize val="0"/>
            <c:showLeaderLines val="1"/>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第一季度</c:v>
                </c:pt>
                <c:pt idx="1">
                  <c:v>第二季度</c:v>
                </c:pt>
                <c:pt idx="2">
                  <c:v>第三季度</c:v>
                </c:pt>
                <c:pt idx="3">
                  <c:v>第四季度</c:v>
                </c:pt>
              </c:strCache>
            </c:strRef>
          </c:cat>
          <c:val>
            <c:numRef>
              <c:f>Sheet1!$B$2:$B$5</c:f>
              <c:numCache>
                <c:formatCode>General</c:formatCode>
                <c:ptCount val="4"/>
                <c:pt idx="0">
                  <c:v>8.2</c:v>
                </c:pt>
                <c:pt idx="1">
                  <c:v>3.2</c:v>
                </c:pt>
                <c:pt idx="2">
                  <c:v>1.4</c:v>
                </c:pt>
                <c:pt idx="3">
                  <c:v>1.2</c:v>
                </c:pt>
              </c:numCache>
            </c:numRef>
          </c:val>
        </c:ser>
        <c:dLbls>
          <c:showLegendKey val="0"/>
          <c:showVal val="0"/>
          <c:showCatName val="0"/>
          <c:showSerName val="0"/>
          <c:showPercent val="1"/>
          <c:showBubbleSize val="0"/>
          <c:showLeaderLines val="1"/>
        </c:dLbls>
        <c:firstSliceAng val="0"/>
      </c:pieChart>
      <c:spPr>
        <a:noFill/>
        <a:ln>
          <a:noFill/>
        </a:ln>
        <a:effectLst/>
      </c:spPr>
    </c:plotArea>
    <c:legend>
      <c:legendPos val="r"/>
      <c:layout>
        <c:manualLayout>
          <c:xMode val="edge"/>
          <c:yMode val="edge"/>
          <c:x val="0.744876059168454"/>
          <c:y val="0.174478782637719"/>
          <c:w val="0.233837912762482"/>
          <c:h val="0.654895999271767"/>
        </c:manualLayout>
      </c:layout>
      <c:overlay val="0"/>
      <c:spPr>
        <a:noFill/>
        <a:ln>
          <a:noFill/>
        </a:ln>
        <a:effectLst/>
      </c:spPr>
      <c:txPr>
        <a:bodyPr rot="0" spcFirstLastPara="1" vertOverflow="ellipsis" vert="horz" wrap="square" anchor="ctr" anchorCtr="1"/>
        <a:lstStyle/>
        <a:p>
          <a:pPr>
            <a:defRPr lang="zh-CN" sz="1195" b="0" i="0" u="none" strike="noStrike" kern="1200" baseline="0">
              <a:solidFill>
                <a:schemeClr val="tx1">
                  <a:lumMod val="65000"/>
                  <a:lumOff val="35000"/>
                </a:schemeClr>
              </a:solidFill>
              <a:latin typeface="+mn-ea"/>
              <a:ea typeface="+mn-ea"/>
              <a:cs typeface="+mn-cs"/>
            </a:defRPr>
          </a:pPr>
        </a:p>
      </c:txPr>
    </c:legend>
    <c:plotVisOnly val="1"/>
    <c:dispBlanksAs val="gap"/>
    <c:showDLblsOverMax val="0"/>
  </c:chart>
  <c:spPr>
    <a:noFill/>
    <a:ln>
      <a:noFill/>
    </a:ln>
    <a:effectLst/>
  </c:spPr>
  <c:txPr>
    <a:bodyPr/>
    <a:lstStyle/>
    <a:p>
      <a:pPr>
        <a:defRPr lang="zh-CN"/>
      </a:pPr>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Sheet1!$B$1</c:f>
              <c:strCache>
                <c:ptCount val="1"/>
                <c:pt idx="0">
                  <c:v>Y 值</c:v>
                </c:pt>
              </c:strCache>
            </c:strRef>
          </c:tx>
          <c:spPr>
            <a:ln w="19050" cap="rnd">
              <a:noFill/>
              <a:round/>
            </a:ln>
            <a:effectLst/>
          </c:spPr>
          <c:marker>
            <c:symbol val="circle"/>
            <c:size val="5"/>
            <c:spPr>
              <a:solidFill>
                <a:schemeClr val="accent1"/>
              </a:solidFill>
              <a:ln w="9525">
                <a:solidFill>
                  <a:schemeClr val="accent1"/>
                </a:solidFill>
              </a:ln>
              <a:effectLst/>
            </c:spPr>
          </c:marker>
          <c:dLbls>
            <c:delete val="1"/>
          </c:dLbls>
          <c:xVal>
            <c:numRef>
              <c:f>Sheet1!$A$2:$A$4</c:f>
              <c:numCache>
                <c:formatCode>General</c:formatCode>
                <c:ptCount val="3"/>
                <c:pt idx="0">
                  <c:v>0.7</c:v>
                </c:pt>
                <c:pt idx="1">
                  <c:v>1.8</c:v>
                </c:pt>
                <c:pt idx="2">
                  <c:v>2.6</c:v>
                </c:pt>
              </c:numCache>
            </c:numRef>
          </c:xVal>
          <c:yVal>
            <c:numRef>
              <c:f>Sheet1!$B$2:$B$4</c:f>
              <c:numCache>
                <c:formatCode>General</c:formatCode>
                <c:ptCount val="3"/>
                <c:pt idx="0">
                  <c:v>2.7</c:v>
                </c:pt>
                <c:pt idx="1">
                  <c:v>3.2</c:v>
                </c:pt>
                <c:pt idx="2">
                  <c:v>0.8</c:v>
                </c:pt>
              </c:numCache>
            </c:numRef>
          </c:yVal>
          <c:smooth val="0"/>
        </c:ser>
        <c:dLbls>
          <c:showLegendKey val="0"/>
          <c:showVal val="0"/>
          <c:showCatName val="0"/>
          <c:showSerName val="0"/>
          <c:showPercent val="0"/>
          <c:showBubbleSize val="0"/>
        </c:dLbls>
        <c:axId val="-249484960"/>
        <c:axId val="-249484416"/>
      </c:scatterChart>
      <c:valAx>
        <c:axId val="-249484960"/>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p>
        </c:txPr>
        <c:crossAx val="-249484416"/>
        <c:crosses val="autoZero"/>
        <c:crossBetween val="midCat"/>
      </c:valAx>
      <c:valAx>
        <c:axId val="-24948441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p>
        </c:txPr>
        <c:crossAx val="-249484960"/>
        <c:crosses val="autoZero"/>
        <c:crossBetween val="midCat"/>
      </c:valAx>
      <c:spPr>
        <a:noFill/>
        <a:ln>
          <a:noFill/>
        </a:ln>
        <a:effectLst/>
      </c:spPr>
    </c:plotArea>
    <c:plotVisOnly val="1"/>
    <c:dispBlanksAs val="gap"/>
    <c:showDLblsOverMax val="0"/>
  </c:chart>
  <c:spPr>
    <a:noFill/>
    <a:ln>
      <a:noFill/>
    </a:ln>
    <a:effectLst/>
  </c:spPr>
  <c:txPr>
    <a:bodyPr/>
    <a:lstStyle/>
    <a:p>
      <a:pPr>
        <a:defRPr lang="zh-CN"/>
      </a:pPr>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系列 1</c:v>
                </c:pt>
              </c:strCache>
            </c:strRef>
          </c:tx>
          <c:spPr>
            <a:pattFill prst="narVert">
              <a:fgClr>
                <a:schemeClr val="accent1"/>
              </a:fgClr>
              <a:bgClr>
                <a:schemeClr val="accent1">
                  <a:lumMod val="20000"/>
                  <a:lumOff val="80000"/>
                </a:schemeClr>
              </a:bgClr>
            </a:pattFill>
            <a:ln>
              <a:noFill/>
            </a:ln>
            <a:effectLst>
              <a:innerShdw blurRad="114300">
                <a:schemeClr val="accent1"/>
              </a:inn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lang="zh-CN" sz="1195" b="0" i="0" u="none" strike="noStrike" kern="1200" baseline="0">
                    <a:solidFill>
                      <a:schemeClr val="tx1">
                        <a:lumMod val="75000"/>
                        <a:lumOff val="25000"/>
                      </a:schemeClr>
                    </a:solidFill>
                    <a:latin typeface="+mn-lt"/>
                    <a:ea typeface="+mn-ea"/>
                    <a:cs typeface="+mn-cs"/>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tx1">
                          <a:lumMod val="35000"/>
                          <a:lumOff val="65000"/>
                        </a:schemeClr>
                      </a:solidFill>
                    </a:ln>
                    <a:effectLst/>
                  </c:spPr>
                </c15:leaderLines>
              </c:ext>
            </c:extLst>
          </c:dLbls>
          <c:cat>
            <c:strRef>
              <c:f>Sheet1!$A$2:$A$5</c:f>
              <c:strCache>
                <c:ptCount val="4"/>
                <c:pt idx="0">
                  <c:v>类别 1</c:v>
                </c:pt>
                <c:pt idx="1">
                  <c:v>类别 2</c:v>
                </c:pt>
                <c:pt idx="2">
                  <c:v>类别 3</c:v>
                </c:pt>
                <c:pt idx="3">
                  <c:v>类别 4</c:v>
                </c:pt>
              </c:strCache>
            </c:strRef>
          </c:cat>
          <c:val>
            <c:numRef>
              <c:f>Sheet1!$B$2:$B$5</c:f>
              <c:numCache>
                <c:formatCode>General</c:formatCode>
                <c:ptCount val="4"/>
                <c:pt idx="0">
                  <c:v>4.3</c:v>
                </c:pt>
                <c:pt idx="1">
                  <c:v>2.5</c:v>
                </c:pt>
                <c:pt idx="2">
                  <c:v>3.5</c:v>
                </c:pt>
                <c:pt idx="3">
                  <c:v>4.5</c:v>
                </c:pt>
              </c:numCache>
            </c:numRef>
          </c:val>
        </c:ser>
        <c:ser>
          <c:idx val="1"/>
          <c:order val="1"/>
          <c:tx>
            <c:strRef>
              <c:f>Sheet1!$C$1</c:f>
              <c:strCache>
                <c:ptCount val="1"/>
                <c:pt idx="0">
                  <c:v>系列 2</c:v>
                </c:pt>
              </c:strCache>
            </c:strRef>
          </c:tx>
          <c:spPr>
            <a:pattFill prst="narVert">
              <a:fgClr>
                <a:schemeClr val="accent2"/>
              </a:fgClr>
              <a:bgClr>
                <a:schemeClr val="accent2">
                  <a:lumMod val="20000"/>
                  <a:lumOff val="80000"/>
                </a:schemeClr>
              </a:bgClr>
            </a:pattFill>
            <a:ln>
              <a:noFill/>
            </a:ln>
            <a:effectLst>
              <a:innerShdw blurRad="114300">
                <a:schemeClr val="accent2"/>
              </a:inn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lang="zh-CN" sz="1195" b="0" i="0" u="none" strike="noStrike" kern="1200" baseline="0">
                    <a:solidFill>
                      <a:schemeClr val="tx1">
                        <a:lumMod val="75000"/>
                        <a:lumOff val="25000"/>
                      </a:schemeClr>
                    </a:solidFill>
                    <a:latin typeface="+mn-lt"/>
                    <a:ea typeface="+mn-ea"/>
                    <a:cs typeface="+mn-cs"/>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tx1">
                          <a:lumMod val="35000"/>
                          <a:lumOff val="65000"/>
                        </a:schemeClr>
                      </a:solidFill>
                    </a:ln>
                    <a:effectLst/>
                  </c:spPr>
                </c15:leaderLines>
              </c:ext>
            </c:extLst>
          </c:dLbls>
          <c:cat>
            <c:strRef>
              <c:f>Sheet1!$A$2:$A$5</c:f>
              <c:strCache>
                <c:ptCount val="4"/>
                <c:pt idx="0">
                  <c:v>类别 1</c:v>
                </c:pt>
                <c:pt idx="1">
                  <c:v>类别 2</c:v>
                </c:pt>
                <c:pt idx="2">
                  <c:v>类别 3</c:v>
                </c:pt>
                <c:pt idx="3">
                  <c:v>类别 4</c:v>
                </c:pt>
              </c:strCache>
            </c:strRef>
          </c:cat>
          <c:val>
            <c:numRef>
              <c:f>Sheet1!$C$2:$C$5</c:f>
              <c:numCache>
                <c:formatCode>General</c:formatCode>
                <c:ptCount val="4"/>
                <c:pt idx="0">
                  <c:v>2.4</c:v>
                </c:pt>
                <c:pt idx="1">
                  <c:v>4.4</c:v>
                </c:pt>
                <c:pt idx="2">
                  <c:v>1.8</c:v>
                </c:pt>
                <c:pt idx="3">
                  <c:v>2.8</c:v>
                </c:pt>
              </c:numCache>
            </c:numRef>
          </c:val>
        </c:ser>
        <c:dLbls>
          <c:showLegendKey val="0"/>
          <c:showVal val="1"/>
          <c:showCatName val="0"/>
          <c:showSerName val="0"/>
          <c:showPercent val="0"/>
          <c:showBubbleSize val="0"/>
        </c:dLbls>
        <c:gapWidth val="227"/>
        <c:overlap val="-48"/>
        <c:axId val="-249487680"/>
        <c:axId val="-249480608"/>
      </c:barChart>
      <c:catAx>
        <c:axId val="-249487680"/>
        <c:scaling>
          <c:orientation val="minMax"/>
        </c:scaling>
        <c:delete val="0"/>
        <c:axPos val="l"/>
        <c:numFmt formatCode="General" sourceLinked="1"/>
        <c:majorTickMark val="none"/>
        <c:minorTickMark val="none"/>
        <c:tickLblPos val="nextTo"/>
        <c:spPr>
          <a:noFill/>
          <a:ln w="19050" cap="flat" cmpd="sng" algn="ctr">
            <a:solidFill>
              <a:schemeClr val="tx1">
                <a:lumMod val="25000"/>
                <a:lumOff val="75000"/>
              </a:schemeClr>
            </a:solidFill>
            <a:round/>
          </a:ln>
          <a:effectLst/>
        </c:spPr>
        <c:txPr>
          <a:bodyPr rot="-6000000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p>
        </c:txPr>
        <c:crossAx val="-249480608"/>
        <c:crosses val="autoZero"/>
        <c:auto val="1"/>
        <c:lblAlgn val="ctr"/>
        <c:lblOffset val="100"/>
        <c:noMultiLvlLbl val="0"/>
      </c:catAx>
      <c:valAx>
        <c:axId val="-249480608"/>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p>
        </c:txPr>
        <c:crossAx val="-249487680"/>
        <c:crosses val="autoZero"/>
        <c:crossBetween val="between"/>
      </c:valAx>
      <c:spPr>
        <a:noFill/>
        <a:ln>
          <a:noFill/>
        </a:ln>
        <a:effectLst/>
      </c:spPr>
    </c:plotArea>
    <c:legend>
      <c:legendPos val="t"/>
      <c:layout/>
      <c:overlay val="0"/>
      <c:spPr>
        <a:noFill/>
        <a:ln>
          <a:noFill/>
        </a:ln>
        <a:effectLst/>
      </c:spPr>
      <c:txPr>
        <a:bodyPr rot="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p>
      </c:txPr>
    </c:legend>
    <c:plotVisOnly val="1"/>
    <c:dispBlanksAs val="gap"/>
    <c:showDLblsOverMax val="0"/>
  </c:chart>
  <c:spPr>
    <a:noFill/>
    <a:ln>
      <a:noFill/>
    </a:ln>
    <a:effectLst/>
  </c:spPr>
  <c:txPr>
    <a:bodyPr/>
    <a:lstStyle/>
    <a:p>
      <a:pPr>
        <a:defRPr lang="zh-CN"/>
      </a:pPr>
    </a:p>
  </c:txPr>
  <c:externalData r:id="rId1">
    <c:autoUpdate val="0"/>
  </c:externalData>
</c:chartSpace>
</file>

<file path=ppt/charts/colors1.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333">
  <cs:axisTitle>
    <cs:lnRef idx="0"/>
    <cs:fillRef idx="0"/>
    <cs:effectRef idx="0"/>
    <cs:fontRef idx="minor">
      <a:schemeClr val="tx1">
        <a:lumMod val="65000"/>
        <a:lumOff val="35000"/>
      </a:schemeClr>
    </cs:fontRef>
    <cs:defRPr sz="1195"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5" kern="1200"/>
  </cs:chartArea>
  <cs:dataLabel>
    <cs:lnRef idx="0"/>
    <cs:fillRef idx="0"/>
    <cs:effectRef idx="0"/>
    <cs:fontRef idx="minor">
      <a:schemeClr val="tx1">
        <a:lumMod val="65000"/>
        <a:lumOff val="3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50000"/>
            <a:lumOff val="50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ln w="19050">
        <a:solidFill>
          <a:schemeClr val="lt1"/>
        </a:solidFill>
      </a:ln>
    </cs:spPr>
  </cs:dataPoint>
  <cs:dataPoint3D>
    <cs:lnRef idx="0"/>
    <cs:fillRef idx="0">
      <cs:styleClr val="auto"/>
    </cs:fillRef>
    <cs:effectRef idx="0"/>
    <cs:fontRef idx="minor">
      <a:schemeClr val="tx1"/>
    </cs:fontRef>
    <cs:spPr>
      <a:solidFill>
        <a:schemeClr val="phClr"/>
      </a:solidFill>
      <a:ln w="1905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915" b="0" kern="1200" spc="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3">
  <cs:axisTitle>
    <cs:lnRef idx="0"/>
    <cs:fillRef idx="0"/>
    <cs:effectRef idx="0"/>
    <cs:fontRef idx="minor">
      <a:schemeClr val="tx1">
        <a:lumMod val="65000"/>
        <a:lumOff val="35000"/>
      </a:schemeClr>
    </cs:fontRef>
    <cs:defRPr sz="1195" b="1" kern="1200"/>
  </cs:axisTitle>
  <cs:categoryAxis>
    <cs:lnRef idx="0"/>
    <cs:fillRef idx="0"/>
    <cs:effectRef idx="0"/>
    <cs:fontRef idx="minor">
      <a:schemeClr val="tx1">
        <a:lumMod val="65000"/>
        <a:lumOff val="35000"/>
      </a:schemeClr>
    </cs:fontRef>
    <cs:spPr>
      <a:ln w="19050" cap="flat" cmpd="sng" algn="ctr">
        <a:solidFill>
          <a:schemeClr val="tx1">
            <a:lumMod val="25000"/>
            <a:lumOff val="75000"/>
          </a:schemeClr>
        </a:solidFill>
        <a:round/>
      </a:ln>
    </cs:spPr>
    <cs:defRPr sz="1195"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5"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styleClr val="auto"/>
    </cs:effectRef>
    <cs:fontRef idx="minor">
      <a:schemeClr val="dk1"/>
    </cs:fontRef>
    <cs:spPr>
      <a:pattFill prst="narHorz">
        <a:fgClr>
          <a:schemeClr val="phClr"/>
        </a:fgClr>
        <a:bgClr>
          <a:schemeClr val="phClr">
            <a:lumMod val="20000"/>
            <a:lumOff val="80000"/>
          </a:schemeClr>
        </a:bgClr>
      </a:pattFill>
      <a:effectLst>
        <a:innerShdw blurRad="114300">
          <a:schemeClr val="phClr"/>
        </a:innerShdw>
      </a:effectLst>
    </cs:spPr>
  </cs:dataPoint>
  <cs:dataPoint3D>
    <cs:lnRef idx="0"/>
    <cs:fillRef idx="0">
      <cs:styleClr val="auto"/>
    </cs:fillRef>
    <cs:effectRef idx="0"/>
    <cs:fontRef idx="minor">
      <a:schemeClr val="dk1"/>
    </cs:fontRef>
    <cs:spPr>
      <a:pattFill prst="narHorz">
        <a:fgClr>
          <a:schemeClr val="phClr"/>
        </a:fgClr>
        <a:bgClr>
          <a:schemeClr val="phClr">
            <a:lumMod val="20000"/>
            <a:lumOff val="80000"/>
          </a:schemeClr>
        </a:bgClr>
      </a:pattFill>
      <a:effectLst>
        <a:innerShdw blurRad="114300">
          <a:schemeClr val="phClr"/>
        </a:innerShdw>
      </a:effectLst>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5"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a:solidFill>
          <a:schemeClr val="tx1">
            <a:lumMod val="15000"/>
            <a:lumOff val="85000"/>
          </a:schemeClr>
        </a:solidFill>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50000"/>
        <a:lumOff val="50000"/>
      </a:schemeClr>
    </cs:fontRef>
    <cs:defRPr sz="2200" b="1" kern="1200" cap="all" spc="15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dk1"/>
    </cs:fontRef>
  </cs:wall>
</cs:chartStyle>
</file>

<file path=ppt/charts/style4.xml><?xml version="1.0" encoding="utf-8"?>
<cs:chartStyle xmlns:cs="http://schemas.microsoft.com/office/drawing/2012/chartStyle" xmlns:a="http://schemas.openxmlformats.org/drawingml/2006/main" id="239">
  <cs:axisTitle>
    <cs:lnRef idx="0"/>
    <cs:fillRef idx="0"/>
    <cs:effectRef idx="0"/>
    <cs:fontRef idx="minor">
      <a:schemeClr val="tx1">
        <a:lumMod val="65000"/>
        <a:lumOff val="35000"/>
      </a:schemeClr>
    </cs:fontRef>
    <cs:defRPr sz="1195"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5"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5" kern="1200"/>
  </cs:chartArea>
  <cs:dataLabel>
    <cs:lnRef idx="0"/>
    <cs:fillRef idx="0"/>
    <cs:effectRef idx="0"/>
    <cs:fontRef idx="minor">
      <a:schemeClr val="tx1">
        <a:lumMod val="50000"/>
        <a:lumOff val="50000"/>
      </a:schemeClr>
    </cs:fontRef>
    <cs:defRPr sz="1195" b="0" i="0" u="none" strike="noStrike" kern="1200" baseline="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5"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30"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5"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5" kern="1200"/>
  </cs:valueAxis>
  <cs:wall>
    <cs:lnRef idx="0"/>
    <cs:fillRef idx="0"/>
    <cs:effectRef idx="0"/>
    <cs:fontRef idx="minor">
      <a:schemeClr val="dk1"/>
    </cs:fontRef>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5"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5"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17">
  <cs:axisTitle>
    <cs:lnRef idx="0"/>
    <cs:fillRef idx="0"/>
    <cs:effectRef idx="0"/>
    <cs:fontRef idx="minor">
      <a:schemeClr val="tx1">
        <a:lumMod val="65000"/>
        <a:lumOff val="35000"/>
      </a:schemeClr>
    </cs:fontRef>
    <cs:defRPr sz="1195" b="1" kern="1200"/>
  </cs:axisTitle>
  <cs:categoryAxis>
    <cs:lnRef idx="0"/>
    <cs:fillRef idx="0"/>
    <cs:effectRef idx="0"/>
    <cs:fontRef idx="minor">
      <a:schemeClr val="tx1">
        <a:lumMod val="65000"/>
        <a:lumOff val="35000"/>
      </a:schemeClr>
    </cs:fontRef>
    <cs:spPr>
      <a:ln w="19050" cap="flat" cmpd="sng" algn="ctr">
        <a:solidFill>
          <a:schemeClr val="tx1">
            <a:lumMod val="25000"/>
            <a:lumOff val="75000"/>
          </a:schemeClr>
        </a:solidFill>
        <a:round/>
      </a:ln>
    </cs:spPr>
    <cs:defRPr sz="1195"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5"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styleClr val="auto"/>
    </cs:effectRef>
    <cs:fontRef idx="minor">
      <a:schemeClr val="dk1"/>
    </cs:fontRef>
    <cs:spPr>
      <a:pattFill prst="narVert">
        <a:fgClr>
          <a:schemeClr val="phClr"/>
        </a:fgClr>
        <a:bgClr>
          <a:schemeClr val="phClr">
            <a:lumMod val="20000"/>
            <a:lumOff val="80000"/>
          </a:schemeClr>
        </a:bgClr>
      </a:pattFill>
      <a:effectLst>
        <a:innerShdw blurRad="114300">
          <a:schemeClr val="phClr"/>
        </a:innerShdw>
      </a:effectLst>
    </cs:spPr>
  </cs:dataPoint>
  <cs:dataPoint3D>
    <cs:lnRef idx="0"/>
    <cs:fillRef idx="0">
      <cs:styleClr val="auto"/>
    </cs:fillRef>
    <cs:effectRef idx="0"/>
    <cs:fontRef idx="minor">
      <a:schemeClr val="dk1"/>
    </cs:fontRef>
    <cs:spPr>
      <a:pattFill prst="narVert">
        <a:fgClr>
          <a:schemeClr val="phClr"/>
        </a:fgClr>
        <a:bgClr>
          <a:schemeClr val="phClr">
            <a:lumMod val="20000"/>
            <a:lumOff val="80000"/>
          </a:schemeClr>
        </a:bgClr>
      </a:pattFill>
      <a:effectLst>
        <a:innerShdw blurRad="114300">
          <a:schemeClr val="phClr"/>
        </a:innerShdw>
      </a:effectLst>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5"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a:solidFill>
          <a:schemeClr val="tx1">
            <a:lumMod val="15000"/>
            <a:lumOff val="85000"/>
          </a:schemeClr>
        </a:solidFill>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50000"/>
        <a:lumOff val="50000"/>
      </a:schemeClr>
    </cs:fontRef>
    <cs:defRPr sz="2200" b="1" kern="1200" cap="all" spc="15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dk1"/>
    </cs:fontRef>
  </cs:wall>
</cs:chartStyle>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B742C500-481E-45B8-8E2B-55B306A04ABD}" type="doc">
      <dgm:prSet loTypeId="urn:microsoft.com/office/officeart/2005/8/layout/list1" loCatId="list" qsTypeId="urn:microsoft.com/office/officeart/2005/8/quickstyle/simple1" qsCatId="simple" csTypeId="urn:microsoft.com/office/officeart/2005/8/colors/colorful1" csCatId="colorful" phldr="1"/>
      <dgm:spPr/>
      <dgm:t>
        <a:bodyPr/>
        <a:lstStyle/>
        <a:p>
          <a:endParaRPr lang="zh-CN" altLang="en-US"/>
        </a:p>
      </dgm:t>
    </dgm:pt>
    <dgm:pt modelId="{85656951-948D-4C65-B467-96FC43212616}">
      <dgm:prSet phldrT="[文本]" custT="1"/>
      <dgm:spPr/>
      <dgm:t>
        <a:bodyPr/>
        <a:lstStyle/>
        <a:p>
          <a:r>
            <a:rPr lang="zh-CN" altLang="en-US" sz="1800" b="1" dirty="0"/>
            <a:t>输入标题</a:t>
          </a:r>
        </a:p>
      </dgm:t>
    </dgm:pt>
    <dgm:pt modelId="{4FD73B6B-F6EF-4E51-BF9F-43FB656DD960}" cxnId="{5F2DB8D1-B482-48C6-969E-668B5A7462EA}" type="parTrans">
      <dgm:prSet/>
      <dgm:spPr/>
      <dgm:t>
        <a:bodyPr/>
        <a:lstStyle/>
        <a:p>
          <a:endParaRPr lang="zh-CN" altLang="en-US"/>
        </a:p>
      </dgm:t>
    </dgm:pt>
    <dgm:pt modelId="{20BE822D-3FF2-4D57-A7A1-A91B67970970}" cxnId="{5F2DB8D1-B482-48C6-969E-668B5A7462EA}" type="sibTrans">
      <dgm:prSet/>
      <dgm:spPr/>
      <dgm:t>
        <a:bodyPr/>
        <a:lstStyle/>
        <a:p>
          <a:endParaRPr lang="zh-CN" altLang="en-US"/>
        </a:p>
      </dgm:t>
    </dgm:pt>
    <dgm:pt modelId="{9F730176-64C1-492F-8BFB-71119617E1A4}">
      <dgm:prSet phldrT="[文本]" custT="1"/>
      <dgm:spPr>
        <a:solidFill>
          <a:srgbClr val="A5B592"/>
        </a:solidFill>
      </dgm:spPr>
      <dgm:t>
        <a:bodyPr/>
        <a:lstStyle/>
        <a:p>
          <a:r>
            <a:rPr lang="zh-CN" altLang="en-US" sz="1800" b="1" dirty="0"/>
            <a:t>输入标题</a:t>
          </a:r>
        </a:p>
      </dgm:t>
    </dgm:pt>
    <dgm:pt modelId="{FFB89EDD-75D5-4583-9577-34F43C5A6D12}" cxnId="{F98BC9FE-B8C9-4C3A-86D4-64933FBA9CD6}" type="parTrans">
      <dgm:prSet/>
      <dgm:spPr/>
      <dgm:t>
        <a:bodyPr/>
        <a:lstStyle/>
        <a:p>
          <a:endParaRPr lang="zh-CN" altLang="en-US"/>
        </a:p>
      </dgm:t>
    </dgm:pt>
    <dgm:pt modelId="{09694326-D5C8-4C26-88DA-19D993EEBDB4}" cxnId="{F98BC9FE-B8C9-4C3A-86D4-64933FBA9CD6}" type="sibTrans">
      <dgm:prSet/>
      <dgm:spPr/>
      <dgm:t>
        <a:bodyPr/>
        <a:lstStyle/>
        <a:p>
          <a:endParaRPr lang="zh-CN" altLang="en-US"/>
        </a:p>
      </dgm:t>
    </dgm:pt>
    <dgm:pt modelId="{05715E1E-0693-4880-ABB0-AAFFBA7D9F59}">
      <dgm:prSet phldrT="[文本]" custT="1"/>
      <dgm:spPr/>
      <dgm:t>
        <a:bodyPr/>
        <a:lstStyle/>
        <a:p>
          <a:r>
            <a:rPr lang="zh-CN" altLang="en-US" sz="1800" b="1" dirty="0"/>
            <a:t>输入标题</a:t>
          </a:r>
        </a:p>
      </dgm:t>
    </dgm:pt>
    <dgm:pt modelId="{23C40F14-C93C-4A91-88B7-9577DA6664C4}" cxnId="{9D94B3A6-A438-45FB-9F34-C61215C3CCF8}" type="parTrans">
      <dgm:prSet/>
      <dgm:spPr/>
      <dgm:t>
        <a:bodyPr/>
        <a:lstStyle/>
        <a:p>
          <a:endParaRPr lang="zh-CN" altLang="en-US"/>
        </a:p>
      </dgm:t>
    </dgm:pt>
    <dgm:pt modelId="{115A00A7-2492-4352-B3D7-EB7963A6451F}" cxnId="{9D94B3A6-A438-45FB-9F34-C61215C3CCF8}" type="sibTrans">
      <dgm:prSet/>
      <dgm:spPr/>
      <dgm:t>
        <a:bodyPr/>
        <a:lstStyle/>
        <a:p>
          <a:endParaRPr lang="zh-CN" altLang="en-US"/>
        </a:p>
      </dgm:t>
    </dgm:pt>
    <dgm:pt modelId="{FA386EC3-1789-46DA-82F6-FF907CFE3AA5}">
      <dgm:prSet custT="1"/>
      <dgm:spPr/>
      <dgm:t>
        <a:bodyPr/>
        <a:lstStyle/>
        <a:p>
          <a:r>
            <a:rPr lang="zh-CN" altLang="en-US" sz="1800" b="1" dirty="0"/>
            <a:t>输入标题</a:t>
          </a:r>
        </a:p>
      </dgm:t>
    </dgm:pt>
    <dgm:pt modelId="{7D047CA9-B8F9-4276-A154-E69F9563CE01}" cxnId="{C55D9EE0-AE00-4328-8BB7-829A6666D545}" type="parTrans">
      <dgm:prSet/>
      <dgm:spPr/>
      <dgm:t>
        <a:bodyPr/>
        <a:lstStyle/>
        <a:p>
          <a:endParaRPr lang="zh-CN" altLang="en-US"/>
        </a:p>
      </dgm:t>
    </dgm:pt>
    <dgm:pt modelId="{5C056907-75E6-4DFB-B57D-C3F79C4825B2}" cxnId="{C55D9EE0-AE00-4328-8BB7-829A6666D545}" type="sibTrans">
      <dgm:prSet/>
      <dgm:spPr/>
      <dgm:t>
        <a:bodyPr/>
        <a:lstStyle/>
        <a:p>
          <a:endParaRPr lang="zh-CN" altLang="en-US"/>
        </a:p>
      </dgm:t>
    </dgm:pt>
    <dgm:pt modelId="{0AD8B6F7-606F-4B2B-9B36-69B4293F572D}">
      <dgm:prSet custT="1"/>
      <dgm:spPr/>
      <dgm:t>
        <a:bodyPr/>
        <a:lstStyle/>
        <a:p>
          <a:pPr>
            <a:lnSpc>
              <a:spcPct val="120000"/>
            </a:lnSpc>
            <a:spcAft>
              <a:spcPts val="0"/>
            </a:spcAft>
          </a:pPr>
          <a:r>
            <a:rPr lang="zh-CN" altLang="en-US" sz="1400" dirty="0">
              <a:solidFill>
                <a:schemeClr val="tx1">
                  <a:lumMod val="75000"/>
                  <a:lumOff val="25000"/>
                </a:schemeClr>
              </a:solidFill>
            </a:rPr>
            <a:t>请在此输入内容请在此输入内容请在此输入内容请在此输入内容请在此输入内容请在此输入内容请在此输入内容请在此输入内容请在此输入内容请在此输入内容请在此输入内容请在此输入内容请在此输入内容请在此输入内容</a:t>
          </a:r>
        </a:p>
      </dgm:t>
    </dgm:pt>
    <dgm:pt modelId="{9D9C882C-6421-46CA-891B-765C30EA7E95}" cxnId="{7F435A98-4255-46B9-BF51-D6752B216014}" type="parTrans">
      <dgm:prSet/>
      <dgm:spPr/>
      <dgm:t>
        <a:bodyPr/>
        <a:lstStyle/>
        <a:p>
          <a:endParaRPr lang="zh-CN" altLang="en-US"/>
        </a:p>
      </dgm:t>
    </dgm:pt>
    <dgm:pt modelId="{F6C308D7-0064-46EF-8C97-0CF40EAF2F7C}" cxnId="{7F435A98-4255-46B9-BF51-D6752B216014}" type="sibTrans">
      <dgm:prSet/>
      <dgm:spPr/>
      <dgm:t>
        <a:bodyPr/>
        <a:lstStyle/>
        <a:p>
          <a:endParaRPr lang="zh-CN" altLang="en-US"/>
        </a:p>
      </dgm:t>
    </dgm:pt>
    <dgm:pt modelId="{1FA79414-0044-45BC-A355-9C15F81EE8FF}">
      <dgm:prSet phldrT="[文本]" custT="1"/>
      <dgm:spPr/>
      <dgm:t>
        <a:bodyPr/>
        <a:lstStyle/>
        <a:p>
          <a:r>
            <a:rPr lang="zh-CN" altLang="en-US" sz="1400" dirty="0">
              <a:solidFill>
                <a:schemeClr val="tx1">
                  <a:lumMod val="75000"/>
                  <a:lumOff val="25000"/>
                </a:schemeClr>
              </a:solidFill>
            </a:rPr>
            <a:t>请在此输入内容请在此输入内容请在此输入内容请在此输入内容请在此输入内容请在此输入内容请在此输入内容请在此输入内容请在此输入内容请在此输入内容请在此输入内容请在此输入内容请在此输入内容请在此输入内容</a:t>
          </a:r>
          <a:endParaRPr lang="zh-CN" altLang="en-US" sz="1400" b="1" dirty="0">
            <a:solidFill>
              <a:schemeClr val="tx1">
                <a:lumMod val="75000"/>
                <a:lumOff val="25000"/>
              </a:schemeClr>
            </a:solidFill>
          </a:endParaRPr>
        </a:p>
      </dgm:t>
    </dgm:pt>
    <dgm:pt modelId="{7BF1928C-C202-463E-B023-A33E8EB66AB9}" cxnId="{820C9283-A3A8-4C88-BCC6-4F7677BC433A}" type="parTrans">
      <dgm:prSet/>
      <dgm:spPr/>
      <dgm:t>
        <a:bodyPr/>
        <a:lstStyle/>
        <a:p>
          <a:endParaRPr lang="zh-CN" altLang="en-US"/>
        </a:p>
      </dgm:t>
    </dgm:pt>
    <dgm:pt modelId="{CCBE9E7F-138E-4787-BF60-BF3DFAB5455E}" cxnId="{820C9283-A3A8-4C88-BCC6-4F7677BC433A}" type="sibTrans">
      <dgm:prSet/>
      <dgm:spPr/>
      <dgm:t>
        <a:bodyPr/>
        <a:lstStyle/>
        <a:p>
          <a:endParaRPr lang="zh-CN" altLang="en-US"/>
        </a:p>
      </dgm:t>
    </dgm:pt>
    <dgm:pt modelId="{51A90888-1F39-4B18-ACA4-A8518EAF0530}">
      <dgm:prSet phldrT="[文本]" custT="1"/>
      <dgm:spPr/>
      <dgm:t>
        <a:bodyPr/>
        <a:lstStyle/>
        <a:p>
          <a:r>
            <a:rPr lang="zh-CN" altLang="en-US" sz="1400" dirty="0">
              <a:solidFill>
                <a:schemeClr val="tx1">
                  <a:lumMod val="75000"/>
                  <a:lumOff val="25000"/>
                </a:schemeClr>
              </a:solidFill>
            </a:rPr>
            <a:t>请在此输入内容请在此输入内容请在此输入内容请在此输入内容请在此输入内容请在此输入内容请在此输入内容请在此输入内容请在此输入内容请在此输入内容请在此输入内容请在此输入内容请在此输入内容请在此输入内容</a:t>
          </a:r>
          <a:endParaRPr lang="zh-CN" altLang="en-US" sz="1400" b="1" dirty="0">
            <a:solidFill>
              <a:schemeClr val="tx1">
                <a:lumMod val="75000"/>
                <a:lumOff val="25000"/>
              </a:schemeClr>
            </a:solidFill>
          </a:endParaRPr>
        </a:p>
      </dgm:t>
    </dgm:pt>
    <dgm:pt modelId="{0D9BCB93-33BB-4307-B5CE-AD5E6786918B}" cxnId="{C034EFC9-8826-4C80-ADA8-C72EE239BFD4}" type="parTrans">
      <dgm:prSet/>
      <dgm:spPr/>
      <dgm:t>
        <a:bodyPr/>
        <a:lstStyle/>
        <a:p>
          <a:endParaRPr lang="zh-CN" altLang="en-US"/>
        </a:p>
      </dgm:t>
    </dgm:pt>
    <dgm:pt modelId="{2F5EDB2E-163B-46BC-8BAB-CF7E52CF88A4}" cxnId="{C034EFC9-8826-4C80-ADA8-C72EE239BFD4}" type="sibTrans">
      <dgm:prSet/>
      <dgm:spPr/>
      <dgm:t>
        <a:bodyPr/>
        <a:lstStyle/>
        <a:p>
          <a:endParaRPr lang="zh-CN" altLang="en-US"/>
        </a:p>
      </dgm:t>
    </dgm:pt>
    <dgm:pt modelId="{83A75BEA-A005-41FA-9EC1-1D8F00291978}">
      <dgm:prSet custT="1"/>
      <dgm:spPr/>
      <dgm:t>
        <a:bodyPr/>
        <a:lstStyle/>
        <a:p>
          <a:r>
            <a:rPr lang="zh-CN" altLang="en-US" sz="1400" dirty="0">
              <a:solidFill>
                <a:schemeClr val="tx1">
                  <a:lumMod val="75000"/>
                  <a:lumOff val="25000"/>
                </a:schemeClr>
              </a:solidFill>
            </a:rPr>
            <a:t>请在此输入内容请在此输入内容请在此输入内容请在此输入内容请在此输入内容请在此输入内容请在此输入内容请在此输入内容请在此输入内容请在此输入内容请在此输入内容请在此输入内容请在此输入内容请在此输入内容</a:t>
          </a:r>
          <a:endParaRPr lang="zh-CN" altLang="en-US" sz="1400" b="1" dirty="0">
            <a:solidFill>
              <a:schemeClr val="tx1">
                <a:lumMod val="75000"/>
                <a:lumOff val="25000"/>
              </a:schemeClr>
            </a:solidFill>
          </a:endParaRPr>
        </a:p>
      </dgm:t>
    </dgm:pt>
    <dgm:pt modelId="{072E49AF-8CD8-49EB-B11C-5D724F51A18F}" cxnId="{B0F98C4D-F09D-4994-89F5-1D42060A9265}" type="parTrans">
      <dgm:prSet/>
      <dgm:spPr/>
      <dgm:t>
        <a:bodyPr/>
        <a:lstStyle/>
        <a:p>
          <a:endParaRPr lang="zh-CN" altLang="en-US"/>
        </a:p>
      </dgm:t>
    </dgm:pt>
    <dgm:pt modelId="{18F1989C-4E83-47AF-AA74-0BADDE3D5AF8}" cxnId="{B0F98C4D-F09D-4994-89F5-1D42060A9265}" type="sibTrans">
      <dgm:prSet/>
      <dgm:spPr/>
      <dgm:t>
        <a:bodyPr/>
        <a:lstStyle/>
        <a:p>
          <a:endParaRPr lang="zh-CN" altLang="en-US"/>
        </a:p>
      </dgm:t>
    </dgm:pt>
    <dgm:pt modelId="{2947CF2E-7301-41D8-A2C6-564A5B526D64}" type="pres">
      <dgm:prSet presAssocID="{B742C500-481E-45B8-8E2B-55B306A04ABD}" presName="linear" presStyleCnt="0">
        <dgm:presLayoutVars>
          <dgm:dir/>
          <dgm:animLvl val="lvl"/>
          <dgm:resizeHandles val="exact"/>
        </dgm:presLayoutVars>
      </dgm:prSet>
      <dgm:spPr/>
    </dgm:pt>
    <dgm:pt modelId="{4BC7AD83-509E-47E5-BB72-3D73822D5057}" type="pres">
      <dgm:prSet presAssocID="{85656951-948D-4C65-B467-96FC43212616}" presName="parentLin" presStyleCnt="0"/>
      <dgm:spPr/>
    </dgm:pt>
    <dgm:pt modelId="{DACAF00F-C9F4-4AA7-83D3-F4090ED179B3}" type="pres">
      <dgm:prSet presAssocID="{85656951-948D-4C65-B467-96FC43212616}" presName="parentLeftMargin" presStyleLbl="node1" presStyleIdx="0" presStyleCnt="4"/>
      <dgm:spPr/>
    </dgm:pt>
    <dgm:pt modelId="{CB4794CC-160C-4F8A-A374-72069FEBF075}" type="pres">
      <dgm:prSet presAssocID="{85656951-948D-4C65-B467-96FC43212616}" presName="parentText" presStyleLbl="node1" presStyleIdx="0" presStyleCnt="4">
        <dgm:presLayoutVars>
          <dgm:chMax val="0"/>
          <dgm:bulletEnabled val="1"/>
        </dgm:presLayoutVars>
      </dgm:prSet>
      <dgm:spPr>
        <a:prstGeom prst="parallelogram">
          <a:avLst/>
        </a:prstGeom>
      </dgm:spPr>
    </dgm:pt>
    <dgm:pt modelId="{64BBA7FC-9524-4C95-8A2E-08E559EF0E26}" type="pres">
      <dgm:prSet presAssocID="{85656951-948D-4C65-B467-96FC43212616}" presName="negativeSpace" presStyleCnt="0"/>
      <dgm:spPr/>
    </dgm:pt>
    <dgm:pt modelId="{7C4B49EE-EE07-44CF-A584-D540B0459F6F}" type="pres">
      <dgm:prSet presAssocID="{85656951-948D-4C65-B467-96FC43212616}" presName="childText" presStyleLbl="conFgAcc1" presStyleIdx="0" presStyleCnt="4">
        <dgm:presLayoutVars>
          <dgm:bulletEnabled val="1"/>
        </dgm:presLayoutVars>
      </dgm:prSet>
      <dgm:spPr/>
    </dgm:pt>
    <dgm:pt modelId="{0350D0B4-6C5B-4E26-9B35-50A84459A8E0}" type="pres">
      <dgm:prSet presAssocID="{20BE822D-3FF2-4D57-A7A1-A91B67970970}" presName="spaceBetweenRectangles" presStyleCnt="0"/>
      <dgm:spPr/>
    </dgm:pt>
    <dgm:pt modelId="{F161CFF5-B7D4-462E-AEBA-C805B435BA99}" type="pres">
      <dgm:prSet presAssocID="{9F730176-64C1-492F-8BFB-71119617E1A4}" presName="parentLin" presStyleCnt="0"/>
      <dgm:spPr/>
    </dgm:pt>
    <dgm:pt modelId="{20003ED7-BCDF-4FF8-9F27-7F5C2D335803}" type="pres">
      <dgm:prSet presAssocID="{9F730176-64C1-492F-8BFB-71119617E1A4}" presName="parentLeftMargin" presStyleLbl="node1" presStyleIdx="0" presStyleCnt="4"/>
      <dgm:spPr/>
    </dgm:pt>
    <dgm:pt modelId="{0984138B-E368-4F3E-93DC-151D031631A6}" type="pres">
      <dgm:prSet presAssocID="{9F730176-64C1-492F-8BFB-71119617E1A4}" presName="parentText" presStyleLbl="node1" presStyleIdx="1" presStyleCnt="4">
        <dgm:presLayoutVars>
          <dgm:chMax val="0"/>
          <dgm:bulletEnabled val="1"/>
        </dgm:presLayoutVars>
      </dgm:prSet>
      <dgm:spPr>
        <a:prstGeom prst="parallelogram">
          <a:avLst/>
        </a:prstGeom>
      </dgm:spPr>
    </dgm:pt>
    <dgm:pt modelId="{771BD9DF-3B98-4B6B-AA55-CAE715C24558}" type="pres">
      <dgm:prSet presAssocID="{9F730176-64C1-492F-8BFB-71119617E1A4}" presName="negativeSpace" presStyleCnt="0"/>
      <dgm:spPr/>
    </dgm:pt>
    <dgm:pt modelId="{4D0FEE33-EDA1-42AA-9119-12DF3B01A467}" type="pres">
      <dgm:prSet presAssocID="{9F730176-64C1-492F-8BFB-71119617E1A4}" presName="childText" presStyleLbl="conFgAcc1" presStyleIdx="1" presStyleCnt="4">
        <dgm:presLayoutVars>
          <dgm:bulletEnabled val="1"/>
        </dgm:presLayoutVars>
      </dgm:prSet>
      <dgm:spPr/>
    </dgm:pt>
    <dgm:pt modelId="{A9914E9E-5FDA-4520-B0F8-9591A0EEC9FB}" type="pres">
      <dgm:prSet presAssocID="{09694326-D5C8-4C26-88DA-19D993EEBDB4}" presName="spaceBetweenRectangles" presStyleCnt="0"/>
      <dgm:spPr/>
    </dgm:pt>
    <dgm:pt modelId="{C4A9586A-FBB1-472E-925E-EE6622E2CD54}" type="pres">
      <dgm:prSet presAssocID="{05715E1E-0693-4880-ABB0-AAFFBA7D9F59}" presName="parentLin" presStyleCnt="0"/>
      <dgm:spPr/>
    </dgm:pt>
    <dgm:pt modelId="{B87DC466-206A-47C2-B787-8075B6153B2D}" type="pres">
      <dgm:prSet presAssocID="{05715E1E-0693-4880-ABB0-AAFFBA7D9F59}" presName="parentLeftMargin" presStyleLbl="node1" presStyleIdx="1" presStyleCnt="4"/>
      <dgm:spPr/>
    </dgm:pt>
    <dgm:pt modelId="{4A39018B-F6E5-4B05-AE6F-85E9E5C16767}" type="pres">
      <dgm:prSet presAssocID="{05715E1E-0693-4880-ABB0-AAFFBA7D9F59}" presName="parentText" presStyleLbl="node1" presStyleIdx="2" presStyleCnt="4">
        <dgm:presLayoutVars>
          <dgm:chMax val="0"/>
          <dgm:bulletEnabled val="1"/>
        </dgm:presLayoutVars>
      </dgm:prSet>
      <dgm:spPr>
        <a:prstGeom prst="parallelogram">
          <a:avLst/>
        </a:prstGeom>
      </dgm:spPr>
    </dgm:pt>
    <dgm:pt modelId="{A8F36AC2-0E25-44ED-BA06-3AF6081D21D0}" type="pres">
      <dgm:prSet presAssocID="{05715E1E-0693-4880-ABB0-AAFFBA7D9F59}" presName="negativeSpace" presStyleCnt="0"/>
      <dgm:spPr/>
    </dgm:pt>
    <dgm:pt modelId="{E4CDF52D-DF51-417B-9317-89EEAC6BA723}" type="pres">
      <dgm:prSet presAssocID="{05715E1E-0693-4880-ABB0-AAFFBA7D9F59}" presName="childText" presStyleLbl="conFgAcc1" presStyleIdx="2" presStyleCnt="4">
        <dgm:presLayoutVars>
          <dgm:bulletEnabled val="1"/>
        </dgm:presLayoutVars>
      </dgm:prSet>
      <dgm:spPr/>
    </dgm:pt>
    <dgm:pt modelId="{89EFD6DE-0F5D-442C-9385-EF074F85C64A}" type="pres">
      <dgm:prSet presAssocID="{115A00A7-2492-4352-B3D7-EB7963A6451F}" presName="spaceBetweenRectangles" presStyleCnt="0"/>
      <dgm:spPr/>
    </dgm:pt>
    <dgm:pt modelId="{4B9B6695-E3C7-40C1-B46A-FFED3450519A}" type="pres">
      <dgm:prSet presAssocID="{FA386EC3-1789-46DA-82F6-FF907CFE3AA5}" presName="parentLin" presStyleCnt="0"/>
      <dgm:spPr/>
    </dgm:pt>
    <dgm:pt modelId="{B6DE6B3F-DC03-4BF1-AA13-5932D9026204}" type="pres">
      <dgm:prSet presAssocID="{FA386EC3-1789-46DA-82F6-FF907CFE3AA5}" presName="parentLeftMargin" presStyleLbl="node1" presStyleIdx="2" presStyleCnt="4"/>
      <dgm:spPr/>
    </dgm:pt>
    <dgm:pt modelId="{B62A845D-431B-49E6-BFC2-46B2B93A8CE9}" type="pres">
      <dgm:prSet presAssocID="{FA386EC3-1789-46DA-82F6-FF907CFE3AA5}" presName="parentText" presStyleLbl="node1" presStyleIdx="3" presStyleCnt="4">
        <dgm:presLayoutVars>
          <dgm:chMax val="0"/>
          <dgm:bulletEnabled val="1"/>
        </dgm:presLayoutVars>
      </dgm:prSet>
      <dgm:spPr>
        <a:prstGeom prst="parallelogram">
          <a:avLst/>
        </a:prstGeom>
      </dgm:spPr>
    </dgm:pt>
    <dgm:pt modelId="{8095C936-F375-4043-950D-4D178CCFE506}" type="pres">
      <dgm:prSet presAssocID="{FA386EC3-1789-46DA-82F6-FF907CFE3AA5}" presName="negativeSpace" presStyleCnt="0"/>
      <dgm:spPr/>
    </dgm:pt>
    <dgm:pt modelId="{26F75C0D-BFC5-4C23-8B16-7E9AFB0B3AC8}" type="pres">
      <dgm:prSet presAssocID="{FA386EC3-1789-46DA-82F6-FF907CFE3AA5}" presName="childText" presStyleLbl="conFgAcc1" presStyleIdx="3" presStyleCnt="4">
        <dgm:presLayoutVars>
          <dgm:bulletEnabled val="1"/>
        </dgm:presLayoutVars>
      </dgm:prSet>
      <dgm:spPr/>
    </dgm:pt>
  </dgm:ptLst>
  <dgm:cxnLst>
    <dgm:cxn modelId="{0F74F31C-9672-4E1D-8D91-78E79D6614C2}" type="presOf" srcId="{05715E1E-0693-4880-ABB0-AAFFBA7D9F59}" destId="{4A39018B-F6E5-4B05-AE6F-85E9E5C16767}" srcOrd="1" destOrd="0" presId="urn:microsoft.com/office/officeart/2005/8/layout/list1"/>
    <dgm:cxn modelId="{812AFC27-27CC-4EC4-8959-D2BF67EA557C}" type="presOf" srcId="{B742C500-481E-45B8-8E2B-55B306A04ABD}" destId="{2947CF2E-7301-41D8-A2C6-564A5B526D64}" srcOrd="0" destOrd="0" presId="urn:microsoft.com/office/officeart/2005/8/layout/list1"/>
    <dgm:cxn modelId="{A84BE644-759A-460D-B891-1F12B2FA2537}" type="presOf" srcId="{83A75BEA-A005-41FA-9EC1-1D8F00291978}" destId="{26F75C0D-BFC5-4C23-8B16-7E9AFB0B3AC8}" srcOrd="0" destOrd="0" presId="urn:microsoft.com/office/officeart/2005/8/layout/list1"/>
    <dgm:cxn modelId="{E9CC0146-BF7B-4E4B-BA3C-941A9915336F}" type="presOf" srcId="{05715E1E-0693-4880-ABB0-AAFFBA7D9F59}" destId="{B87DC466-206A-47C2-B787-8075B6153B2D}" srcOrd="0" destOrd="0" presId="urn:microsoft.com/office/officeart/2005/8/layout/list1"/>
    <dgm:cxn modelId="{1C29016B-57D2-4929-84DE-99D3497F46F3}" type="presOf" srcId="{0AD8B6F7-606F-4B2B-9B36-69B4293F572D}" destId="{7C4B49EE-EE07-44CF-A584-D540B0459F6F}" srcOrd="0" destOrd="0" presId="urn:microsoft.com/office/officeart/2005/8/layout/list1"/>
    <dgm:cxn modelId="{B01E304B-15E3-4D85-BE2A-316E8FB7B97C}" type="presOf" srcId="{85656951-948D-4C65-B467-96FC43212616}" destId="{DACAF00F-C9F4-4AA7-83D3-F4090ED179B3}" srcOrd="0" destOrd="0" presId="urn:microsoft.com/office/officeart/2005/8/layout/list1"/>
    <dgm:cxn modelId="{B0F98C4D-F09D-4994-89F5-1D42060A9265}" srcId="{FA386EC3-1789-46DA-82F6-FF907CFE3AA5}" destId="{83A75BEA-A005-41FA-9EC1-1D8F00291978}" srcOrd="0" destOrd="0" parTransId="{072E49AF-8CD8-49EB-B11C-5D724F51A18F}" sibTransId="{18F1989C-4E83-47AF-AA74-0BADDE3D5AF8}"/>
    <dgm:cxn modelId="{684D376E-2ACC-4CD0-A5AB-4AC536B7FE96}" type="presOf" srcId="{FA386EC3-1789-46DA-82F6-FF907CFE3AA5}" destId="{B6DE6B3F-DC03-4BF1-AA13-5932D9026204}" srcOrd="0" destOrd="0" presId="urn:microsoft.com/office/officeart/2005/8/layout/list1"/>
    <dgm:cxn modelId="{1E5F536F-3272-4878-BC8D-EE5E1AFAB105}" type="presOf" srcId="{1FA79414-0044-45BC-A355-9C15F81EE8FF}" destId="{4D0FEE33-EDA1-42AA-9119-12DF3B01A467}" srcOrd="0" destOrd="0" presId="urn:microsoft.com/office/officeart/2005/8/layout/list1"/>
    <dgm:cxn modelId="{B2415358-2BEF-4647-9375-9D8782106A4F}" type="presOf" srcId="{85656951-948D-4C65-B467-96FC43212616}" destId="{CB4794CC-160C-4F8A-A374-72069FEBF075}" srcOrd="1" destOrd="0" presId="urn:microsoft.com/office/officeart/2005/8/layout/list1"/>
    <dgm:cxn modelId="{46FF975A-5022-4F09-932F-61251E9CC9E0}" type="presOf" srcId="{9F730176-64C1-492F-8BFB-71119617E1A4}" destId="{20003ED7-BCDF-4FF8-9F27-7F5C2D335803}" srcOrd="0" destOrd="0" presId="urn:microsoft.com/office/officeart/2005/8/layout/list1"/>
    <dgm:cxn modelId="{820C9283-A3A8-4C88-BCC6-4F7677BC433A}" srcId="{9F730176-64C1-492F-8BFB-71119617E1A4}" destId="{1FA79414-0044-45BC-A355-9C15F81EE8FF}" srcOrd="0" destOrd="0" parTransId="{7BF1928C-C202-463E-B023-A33E8EB66AB9}" sibTransId="{CCBE9E7F-138E-4787-BF60-BF3DFAB5455E}"/>
    <dgm:cxn modelId="{7F435A98-4255-46B9-BF51-D6752B216014}" srcId="{85656951-948D-4C65-B467-96FC43212616}" destId="{0AD8B6F7-606F-4B2B-9B36-69B4293F572D}" srcOrd="0" destOrd="0" parTransId="{9D9C882C-6421-46CA-891B-765C30EA7E95}" sibTransId="{F6C308D7-0064-46EF-8C97-0CF40EAF2F7C}"/>
    <dgm:cxn modelId="{9D94B3A6-A438-45FB-9F34-C61215C3CCF8}" srcId="{B742C500-481E-45B8-8E2B-55B306A04ABD}" destId="{05715E1E-0693-4880-ABB0-AAFFBA7D9F59}" srcOrd="2" destOrd="0" parTransId="{23C40F14-C93C-4A91-88B7-9577DA6664C4}" sibTransId="{115A00A7-2492-4352-B3D7-EB7963A6451F}"/>
    <dgm:cxn modelId="{DF944DC4-8CC3-488B-AA5F-41A01533753C}" type="presOf" srcId="{FA386EC3-1789-46DA-82F6-FF907CFE3AA5}" destId="{B62A845D-431B-49E6-BFC2-46B2B93A8CE9}" srcOrd="1" destOrd="0" presId="urn:microsoft.com/office/officeart/2005/8/layout/list1"/>
    <dgm:cxn modelId="{C034EFC9-8826-4C80-ADA8-C72EE239BFD4}" srcId="{05715E1E-0693-4880-ABB0-AAFFBA7D9F59}" destId="{51A90888-1F39-4B18-ACA4-A8518EAF0530}" srcOrd="0" destOrd="0" parTransId="{0D9BCB93-33BB-4307-B5CE-AD5E6786918B}" sibTransId="{2F5EDB2E-163B-46BC-8BAB-CF7E52CF88A4}"/>
    <dgm:cxn modelId="{5F2DB8D1-B482-48C6-969E-668B5A7462EA}" srcId="{B742C500-481E-45B8-8E2B-55B306A04ABD}" destId="{85656951-948D-4C65-B467-96FC43212616}" srcOrd="0" destOrd="0" parTransId="{4FD73B6B-F6EF-4E51-BF9F-43FB656DD960}" sibTransId="{20BE822D-3FF2-4D57-A7A1-A91B67970970}"/>
    <dgm:cxn modelId="{8C3F5ED9-46CC-427A-875D-C0F492B54DF3}" type="presOf" srcId="{51A90888-1F39-4B18-ACA4-A8518EAF0530}" destId="{E4CDF52D-DF51-417B-9317-89EEAC6BA723}" srcOrd="0" destOrd="0" presId="urn:microsoft.com/office/officeart/2005/8/layout/list1"/>
    <dgm:cxn modelId="{C55D9EE0-AE00-4328-8BB7-829A6666D545}" srcId="{B742C500-481E-45B8-8E2B-55B306A04ABD}" destId="{FA386EC3-1789-46DA-82F6-FF907CFE3AA5}" srcOrd="3" destOrd="0" parTransId="{7D047CA9-B8F9-4276-A154-E69F9563CE01}" sibTransId="{5C056907-75E6-4DFB-B57D-C3F79C4825B2}"/>
    <dgm:cxn modelId="{9E6ABFE1-6A1F-4386-970D-217C30A6A56A}" type="presOf" srcId="{9F730176-64C1-492F-8BFB-71119617E1A4}" destId="{0984138B-E368-4F3E-93DC-151D031631A6}" srcOrd="1" destOrd="0" presId="urn:microsoft.com/office/officeart/2005/8/layout/list1"/>
    <dgm:cxn modelId="{F98BC9FE-B8C9-4C3A-86D4-64933FBA9CD6}" srcId="{B742C500-481E-45B8-8E2B-55B306A04ABD}" destId="{9F730176-64C1-492F-8BFB-71119617E1A4}" srcOrd="1" destOrd="0" parTransId="{FFB89EDD-75D5-4583-9577-34F43C5A6D12}" sibTransId="{09694326-D5C8-4C26-88DA-19D993EEBDB4}"/>
    <dgm:cxn modelId="{773EA296-4DE1-481F-A585-28460EE5D6F2}" type="presParOf" srcId="{2947CF2E-7301-41D8-A2C6-564A5B526D64}" destId="{4BC7AD83-509E-47E5-BB72-3D73822D5057}" srcOrd="0" destOrd="0" presId="urn:microsoft.com/office/officeart/2005/8/layout/list1"/>
    <dgm:cxn modelId="{15349F90-FBBF-4E4C-A8FE-666F888406E0}" type="presParOf" srcId="{4BC7AD83-509E-47E5-BB72-3D73822D5057}" destId="{DACAF00F-C9F4-4AA7-83D3-F4090ED179B3}" srcOrd="0" destOrd="0" presId="urn:microsoft.com/office/officeart/2005/8/layout/list1"/>
    <dgm:cxn modelId="{2AD0F3A7-81FA-40EC-B46F-DA8AA05F6C58}" type="presParOf" srcId="{4BC7AD83-509E-47E5-BB72-3D73822D5057}" destId="{CB4794CC-160C-4F8A-A374-72069FEBF075}" srcOrd="1" destOrd="0" presId="urn:microsoft.com/office/officeart/2005/8/layout/list1"/>
    <dgm:cxn modelId="{30D4756F-962D-462A-8CBC-98AC132856C7}" type="presParOf" srcId="{2947CF2E-7301-41D8-A2C6-564A5B526D64}" destId="{64BBA7FC-9524-4C95-8A2E-08E559EF0E26}" srcOrd="1" destOrd="0" presId="urn:microsoft.com/office/officeart/2005/8/layout/list1"/>
    <dgm:cxn modelId="{A2B1F0D1-FA22-4421-8654-C7820B8D8183}" type="presParOf" srcId="{2947CF2E-7301-41D8-A2C6-564A5B526D64}" destId="{7C4B49EE-EE07-44CF-A584-D540B0459F6F}" srcOrd="2" destOrd="0" presId="urn:microsoft.com/office/officeart/2005/8/layout/list1"/>
    <dgm:cxn modelId="{CE4F0950-A815-4CB1-A2AC-51F61DDC5F8D}" type="presParOf" srcId="{2947CF2E-7301-41D8-A2C6-564A5B526D64}" destId="{0350D0B4-6C5B-4E26-9B35-50A84459A8E0}" srcOrd="3" destOrd="0" presId="urn:microsoft.com/office/officeart/2005/8/layout/list1"/>
    <dgm:cxn modelId="{F7A128A2-E91D-46B2-A6FB-5B035F8B055E}" type="presParOf" srcId="{2947CF2E-7301-41D8-A2C6-564A5B526D64}" destId="{F161CFF5-B7D4-462E-AEBA-C805B435BA99}" srcOrd="4" destOrd="0" presId="urn:microsoft.com/office/officeart/2005/8/layout/list1"/>
    <dgm:cxn modelId="{8F920057-40B4-447D-85DC-6FED19105193}" type="presParOf" srcId="{F161CFF5-B7D4-462E-AEBA-C805B435BA99}" destId="{20003ED7-BCDF-4FF8-9F27-7F5C2D335803}" srcOrd="0" destOrd="0" presId="urn:microsoft.com/office/officeart/2005/8/layout/list1"/>
    <dgm:cxn modelId="{C92C5B5D-D252-4BF6-8E3A-C1F4FF60C1C9}" type="presParOf" srcId="{F161CFF5-B7D4-462E-AEBA-C805B435BA99}" destId="{0984138B-E368-4F3E-93DC-151D031631A6}" srcOrd="1" destOrd="0" presId="urn:microsoft.com/office/officeart/2005/8/layout/list1"/>
    <dgm:cxn modelId="{A7316E37-80D9-4478-A3AA-E8C9070B33DC}" type="presParOf" srcId="{2947CF2E-7301-41D8-A2C6-564A5B526D64}" destId="{771BD9DF-3B98-4B6B-AA55-CAE715C24558}" srcOrd="5" destOrd="0" presId="urn:microsoft.com/office/officeart/2005/8/layout/list1"/>
    <dgm:cxn modelId="{D29DA6A5-DB29-4514-98FB-DEDD70B4C726}" type="presParOf" srcId="{2947CF2E-7301-41D8-A2C6-564A5B526D64}" destId="{4D0FEE33-EDA1-42AA-9119-12DF3B01A467}" srcOrd="6" destOrd="0" presId="urn:microsoft.com/office/officeart/2005/8/layout/list1"/>
    <dgm:cxn modelId="{E79A132A-DEA2-455B-A7ED-C130F555D452}" type="presParOf" srcId="{2947CF2E-7301-41D8-A2C6-564A5B526D64}" destId="{A9914E9E-5FDA-4520-B0F8-9591A0EEC9FB}" srcOrd="7" destOrd="0" presId="urn:microsoft.com/office/officeart/2005/8/layout/list1"/>
    <dgm:cxn modelId="{8EFF7C60-7B5B-49A4-89B8-9D4271E90A9D}" type="presParOf" srcId="{2947CF2E-7301-41D8-A2C6-564A5B526D64}" destId="{C4A9586A-FBB1-472E-925E-EE6622E2CD54}" srcOrd="8" destOrd="0" presId="urn:microsoft.com/office/officeart/2005/8/layout/list1"/>
    <dgm:cxn modelId="{244A7A54-5681-43F0-9518-3B8158E0EB54}" type="presParOf" srcId="{C4A9586A-FBB1-472E-925E-EE6622E2CD54}" destId="{B87DC466-206A-47C2-B787-8075B6153B2D}" srcOrd="0" destOrd="0" presId="urn:microsoft.com/office/officeart/2005/8/layout/list1"/>
    <dgm:cxn modelId="{4F574338-BE5C-4F33-A92F-A62C0CD570E3}" type="presParOf" srcId="{C4A9586A-FBB1-472E-925E-EE6622E2CD54}" destId="{4A39018B-F6E5-4B05-AE6F-85E9E5C16767}" srcOrd="1" destOrd="0" presId="urn:microsoft.com/office/officeart/2005/8/layout/list1"/>
    <dgm:cxn modelId="{AADF3539-D57F-4BB5-9CE6-71196CF33C8E}" type="presParOf" srcId="{2947CF2E-7301-41D8-A2C6-564A5B526D64}" destId="{A8F36AC2-0E25-44ED-BA06-3AF6081D21D0}" srcOrd="9" destOrd="0" presId="urn:microsoft.com/office/officeart/2005/8/layout/list1"/>
    <dgm:cxn modelId="{CB92D18D-EA47-4536-B527-598A0395ABF5}" type="presParOf" srcId="{2947CF2E-7301-41D8-A2C6-564A5B526D64}" destId="{E4CDF52D-DF51-417B-9317-89EEAC6BA723}" srcOrd="10" destOrd="0" presId="urn:microsoft.com/office/officeart/2005/8/layout/list1"/>
    <dgm:cxn modelId="{64629444-8E81-4665-A0D0-B28077A13FB1}" type="presParOf" srcId="{2947CF2E-7301-41D8-A2C6-564A5B526D64}" destId="{89EFD6DE-0F5D-442C-9385-EF074F85C64A}" srcOrd="11" destOrd="0" presId="urn:microsoft.com/office/officeart/2005/8/layout/list1"/>
    <dgm:cxn modelId="{59574075-E7DC-4FCD-B8A5-4B78D15A1BA9}" type="presParOf" srcId="{2947CF2E-7301-41D8-A2C6-564A5B526D64}" destId="{4B9B6695-E3C7-40C1-B46A-FFED3450519A}" srcOrd="12" destOrd="0" presId="urn:microsoft.com/office/officeart/2005/8/layout/list1"/>
    <dgm:cxn modelId="{E9C057E8-A8DE-4DD7-9C8C-127CAC39594C}" type="presParOf" srcId="{4B9B6695-E3C7-40C1-B46A-FFED3450519A}" destId="{B6DE6B3F-DC03-4BF1-AA13-5932D9026204}" srcOrd="0" destOrd="0" presId="urn:microsoft.com/office/officeart/2005/8/layout/list1"/>
    <dgm:cxn modelId="{2643EF30-5679-4427-A33E-E3D322EC84AF}" type="presParOf" srcId="{4B9B6695-E3C7-40C1-B46A-FFED3450519A}" destId="{B62A845D-431B-49E6-BFC2-46B2B93A8CE9}" srcOrd="1" destOrd="0" presId="urn:microsoft.com/office/officeart/2005/8/layout/list1"/>
    <dgm:cxn modelId="{D844564D-DF6A-488A-A046-22F479268AF3}" type="presParOf" srcId="{2947CF2E-7301-41D8-A2C6-564A5B526D64}" destId="{8095C936-F375-4043-950D-4D178CCFE506}" srcOrd="13" destOrd="0" presId="urn:microsoft.com/office/officeart/2005/8/layout/list1"/>
    <dgm:cxn modelId="{D4ABB6BD-D68F-4AC5-BD1E-5DBFDDCC0E10}" type="presParOf" srcId="{2947CF2E-7301-41D8-A2C6-564A5B526D64}" destId="{26F75C0D-BFC5-4C23-8B16-7E9AFB0B3AC8}" srcOrd="14" destOrd="0" presId="urn:microsoft.com/office/officeart/2005/8/layout/list1"/>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11201400" cy="5242152"/>
        <a:chOff x="0" y="0"/>
        <a:chExt cx="11201400" cy="5242152"/>
      </a:xfrm>
    </dsp:grpSpPr>
    <dsp:sp modelId="{7C4B49EE-EE07-44CF-A584-D540B0459F6F}">
      <dsp:nvSpPr>
        <dsp:cNvPr id="5" name="矩形 4"/>
        <dsp:cNvSpPr/>
      </dsp:nvSpPr>
      <dsp:spPr bwMode="white">
        <a:xfrm>
          <a:off x="0" y="300151"/>
          <a:ext cx="11201400" cy="1007110"/>
        </a:xfrm>
        <a:prstGeom prst="rect">
          <a:avLst/>
        </a:prstGeom>
      </dsp:spPr>
      <dsp:style>
        <a:lnRef idx="2">
          <a:schemeClr val="accent2"/>
        </a:lnRef>
        <a:fillRef idx="1">
          <a:schemeClr val="lt1">
            <a:alpha val="90000"/>
          </a:schemeClr>
        </a:fillRef>
        <a:effectRef idx="0">
          <a:scrgbClr r="0" g="0" b="0"/>
        </a:effectRef>
        <a:fontRef idx="minor"/>
      </dsp:style>
      <dsp:txBody>
        <a:bodyPr lIns="869353" tIns="395731" rIns="869353" bIns="99568" anchor="t"/>
        <a:lstStyle>
          <a:lvl1pPr algn="l">
            <a:defRPr sz="1900"/>
          </a:lvl1pPr>
          <a:lvl2pPr marL="171450" indent="-171450" algn="l">
            <a:defRPr sz="1900"/>
          </a:lvl2pPr>
          <a:lvl3pPr marL="342900" indent="-171450" algn="l">
            <a:defRPr sz="1900"/>
          </a:lvl3pPr>
          <a:lvl4pPr marL="514350" indent="-171450" algn="l">
            <a:defRPr sz="1900"/>
          </a:lvl4pPr>
          <a:lvl5pPr marL="685800" indent="-171450" algn="l">
            <a:defRPr sz="1900"/>
          </a:lvl5pPr>
          <a:lvl6pPr marL="857250" indent="-171450" algn="l">
            <a:defRPr sz="1900"/>
          </a:lvl6pPr>
          <a:lvl7pPr marL="1028700" indent="-171450" algn="l">
            <a:defRPr sz="1900"/>
          </a:lvl7pPr>
          <a:lvl8pPr marL="1200150" indent="-171450" algn="l">
            <a:defRPr sz="1900"/>
          </a:lvl8pPr>
          <a:lvl9pPr marL="1371600" indent="-171450" algn="l">
            <a:defRPr sz="1900"/>
          </a:lvl9pPr>
        </a:lstStyle>
        <a:p>
          <a:pPr marL="114300" lvl="1" indent="-114300">
            <a:lnSpc>
              <a:spcPct val="120000"/>
            </a:lnSpc>
            <a:spcBef>
              <a:spcPct val="0"/>
            </a:spcBef>
            <a:spcAft>
              <a:spcPts val="0"/>
            </a:spcAft>
            <a:buChar char="•"/>
          </a:pPr>
          <a:r>
            <a:rPr lang="zh-CN" altLang="en-US" sz="1400" dirty="0">
              <a:solidFill>
                <a:schemeClr val="tx1">
                  <a:lumMod val="75000"/>
                  <a:lumOff val="25000"/>
                </a:schemeClr>
              </a:solidFill>
            </a:rPr>
            <a:t>请在此输入内容请在此输入内容请在此输入内容请在此输入内容请在此输入内容请在此输入内容请在此输入内容请在此输入内容请在此输入内容请在此输入内容请在此输入内容请在此输入内容请在此输入内容请在此输入内容</a:t>
          </a:r>
          <a:endParaRPr>
            <a:solidFill>
              <a:schemeClr val="dk1"/>
            </a:solidFill>
          </a:endParaRPr>
        </a:p>
      </dsp:txBody>
      <dsp:txXfrm>
        <a:off x="0" y="300151"/>
        <a:ext cx="11201400" cy="1007110"/>
      </dsp:txXfrm>
    </dsp:sp>
    <dsp:sp modelId="{CB4794CC-160C-4F8A-A374-72069FEBF075}">
      <dsp:nvSpPr>
        <dsp:cNvPr id="4" name="平行四边形 3"/>
        <dsp:cNvSpPr/>
      </dsp:nvSpPr>
      <dsp:spPr bwMode="white">
        <a:xfrm>
          <a:off x="560070" y="19711"/>
          <a:ext cx="7840980" cy="560880"/>
        </a:xfrm>
        <a:prstGeom prst="parallelogram">
          <a:avLst/>
        </a:prstGeom>
      </dsp:spPr>
      <dsp:style>
        <a:lnRef idx="2">
          <a:schemeClr val="lt1"/>
        </a:lnRef>
        <a:fillRef idx="1">
          <a:schemeClr val="accent2"/>
        </a:fillRef>
        <a:effectRef idx="0">
          <a:scrgbClr r="0" g="0" b="0"/>
        </a:effectRef>
        <a:fontRef idx="minor">
          <a:schemeClr val="lt1"/>
        </a:fontRef>
      </dsp:style>
      <dsp:txBody>
        <a:bodyPr lIns="296370" tIns="0" rIns="296370" bIns="0" anchor="ctr"/>
        <a:lstStyle>
          <a:lvl1pPr algn="l">
            <a:defRPr sz="1900"/>
          </a:lvl1pPr>
          <a:lvl2pPr marL="114300" indent="-114300" algn="l">
            <a:defRPr sz="1400"/>
          </a:lvl2pPr>
          <a:lvl3pPr marL="228600" indent="-114300" algn="l">
            <a:defRPr sz="1400"/>
          </a:lvl3pPr>
          <a:lvl4pPr marL="342900" indent="-114300" algn="l">
            <a:defRPr sz="1400"/>
          </a:lvl4pPr>
          <a:lvl5pPr marL="457200" indent="-114300" algn="l">
            <a:defRPr sz="1400"/>
          </a:lvl5pPr>
          <a:lvl6pPr marL="571500" indent="-114300" algn="l">
            <a:defRPr sz="1400"/>
          </a:lvl6pPr>
          <a:lvl7pPr marL="685800" indent="-114300" algn="l">
            <a:defRPr sz="1400"/>
          </a:lvl7pPr>
          <a:lvl8pPr marL="800100" indent="-114300" algn="l">
            <a:defRPr sz="1400"/>
          </a:lvl8pPr>
          <a:lvl9pPr marL="914400" indent="-114300" algn="l">
            <a:defRPr sz="1400"/>
          </a:lvl9pPr>
        </a:lstStyle>
        <a:p>
          <a:pPr lvl="0">
            <a:lnSpc>
              <a:spcPct val="100000"/>
            </a:lnSpc>
            <a:spcBef>
              <a:spcPct val="0"/>
            </a:spcBef>
            <a:spcAft>
              <a:spcPct val="35000"/>
            </a:spcAft>
          </a:pPr>
          <a:r>
            <a:rPr lang="zh-CN" altLang="en-US" sz="1800" b="1" dirty="0"/>
            <a:t>输入标题</a:t>
          </a:r>
        </a:p>
      </dsp:txBody>
      <dsp:txXfrm>
        <a:off x="560070" y="19711"/>
        <a:ext cx="7840980" cy="560880"/>
      </dsp:txXfrm>
    </dsp:sp>
    <dsp:sp modelId="{4D0FEE33-EDA1-42AA-9119-12DF3B01A467}">
      <dsp:nvSpPr>
        <dsp:cNvPr id="8" name="矩形 7"/>
        <dsp:cNvSpPr/>
      </dsp:nvSpPr>
      <dsp:spPr bwMode="white">
        <a:xfrm>
          <a:off x="0" y="1690301"/>
          <a:ext cx="11201400" cy="922020"/>
        </a:xfrm>
        <a:prstGeom prst="rect">
          <a:avLst/>
        </a:prstGeom>
      </dsp:spPr>
      <dsp:style>
        <a:lnRef idx="2">
          <a:schemeClr val="accent3"/>
        </a:lnRef>
        <a:fillRef idx="1">
          <a:schemeClr val="lt1">
            <a:alpha val="90000"/>
          </a:schemeClr>
        </a:fillRef>
        <a:effectRef idx="0">
          <a:scrgbClr r="0" g="0" b="0"/>
        </a:effectRef>
        <a:fontRef idx="minor"/>
      </dsp:style>
      <dsp:txBody>
        <a:bodyPr lIns="869353" tIns="395731" rIns="869353" bIns="99568" anchor="t"/>
        <a:lstStyle>
          <a:lvl1pPr algn="l">
            <a:defRPr sz="1900"/>
          </a:lvl1pPr>
          <a:lvl2pPr marL="171450" indent="-171450" algn="l">
            <a:defRPr sz="1900"/>
          </a:lvl2pPr>
          <a:lvl3pPr marL="342900" indent="-171450" algn="l">
            <a:defRPr sz="1900"/>
          </a:lvl3pPr>
          <a:lvl4pPr marL="514350" indent="-171450" algn="l">
            <a:defRPr sz="1900"/>
          </a:lvl4pPr>
          <a:lvl5pPr marL="685800" indent="-171450" algn="l">
            <a:defRPr sz="1900"/>
          </a:lvl5pPr>
          <a:lvl6pPr marL="857250" indent="-171450" algn="l">
            <a:defRPr sz="1900"/>
          </a:lvl6pPr>
          <a:lvl7pPr marL="1028700" indent="-171450" algn="l">
            <a:defRPr sz="1900"/>
          </a:lvl7pPr>
          <a:lvl8pPr marL="1200150" indent="-171450" algn="l">
            <a:defRPr sz="1900"/>
          </a:lvl8pPr>
          <a:lvl9pPr marL="1371600" indent="-171450" algn="l">
            <a:defRPr sz="1900"/>
          </a:lvl9pPr>
        </a:lstStyle>
        <a:p>
          <a:pPr marL="114300" lvl="1" indent="-114300">
            <a:lnSpc>
              <a:spcPct val="100000"/>
            </a:lnSpc>
            <a:spcBef>
              <a:spcPct val="0"/>
            </a:spcBef>
            <a:spcAft>
              <a:spcPct val="15000"/>
            </a:spcAft>
            <a:buChar char="•"/>
          </a:pPr>
          <a:r>
            <a:rPr lang="zh-CN" altLang="en-US" sz="1400" dirty="0">
              <a:solidFill>
                <a:schemeClr val="tx1">
                  <a:lumMod val="75000"/>
                  <a:lumOff val="25000"/>
                </a:schemeClr>
              </a:solidFill>
            </a:rPr>
            <a:t>请在此输入内容请在此输入内容请在此输入内容请在此输入内容请在此输入内容请在此输入内容请在此输入内容请在此输入内容请在此输入内容请在此输入内容请在此输入内容请在此输入内容请在此输入内容请在此输入内容</a:t>
          </a:r>
          <a:endParaRPr lang="zh-CN" altLang="en-US" sz="1400" b="1" dirty="0">
            <a:solidFill>
              <a:schemeClr val="tx1">
                <a:lumMod val="75000"/>
                <a:lumOff val="25000"/>
              </a:schemeClr>
            </a:solidFill>
          </a:endParaRPr>
        </a:p>
      </dsp:txBody>
      <dsp:txXfrm>
        <a:off x="0" y="1690301"/>
        <a:ext cx="11201400" cy="922020"/>
      </dsp:txXfrm>
    </dsp:sp>
    <dsp:sp modelId="{0984138B-E368-4F3E-93DC-151D031631A6}">
      <dsp:nvSpPr>
        <dsp:cNvPr id="7" name="平行四边形 6"/>
        <dsp:cNvSpPr/>
      </dsp:nvSpPr>
      <dsp:spPr bwMode="white">
        <a:xfrm>
          <a:off x="560070" y="1409861"/>
          <a:ext cx="7840980" cy="560880"/>
        </a:xfrm>
        <a:prstGeom prst="parallelogram">
          <a:avLst/>
        </a:prstGeom>
        <a:solidFill>
          <a:srgbClr val="A5B592"/>
        </a:solidFill>
      </dsp:spPr>
      <dsp:style>
        <a:lnRef idx="2">
          <a:schemeClr val="lt1"/>
        </a:lnRef>
        <a:fillRef idx="1">
          <a:schemeClr val="accent3"/>
        </a:fillRef>
        <a:effectRef idx="0">
          <a:scrgbClr r="0" g="0" b="0"/>
        </a:effectRef>
        <a:fontRef idx="minor">
          <a:schemeClr val="lt1"/>
        </a:fontRef>
      </dsp:style>
      <dsp:txBody>
        <a:bodyPr lIns="296370" tIns="0" rIns="296370" bIns="0" anchor="ctr"/>
        <a:lstStyle>
          <a:lvl1pPr algn="l">
            <a:defRPr sz="1900"/>
          </a:lvl1pPr>
          <a:lvl2pPr marL="114300" indent="-114300" algn="l">
            <a:defRPr sz="1400"/>
          </a:lvl2pPr>
          <a:lvl3pPr marL="228600" indent="-114300" algn="l">
            <a:defRPr sz="1400"/>
          </a:lvl3pPr>
          <a:lvl4pPr marL="342900" indent="-114300" algn="l">
            <a:defRPr sz="1400"/>
          </a:lvl4pPr>
          <a:lvl5pPr marL="457200" indent="-114300" algn="l">
            <a:defRPr sz="1400"/>
          </a:lvl5pPr>
          <a:lvl6pPr marL="571500" indent="-114300" algn="l">
            <a:defRPr sz="1400"/>
          </a:lvl6pPr>
          <a:lvl7pPr marL="685800" indent="-114300" algn="l">
            <a:defRPr sz="1400"/>
          </a:lvl7pPr>
          <a:lvl8pPr marL="800100" indent="-114300" algn="l">
            <a:defRPr sz="1400"/>
          </a:lvl8pPr>
          <a:lvl9pPr marL="914400" indent="-114300" algn="l">
            <a:defRPr sz="1400"/>
          </a:lvl9pPr>
        </a:lstStyle>
        <a:p>
          <a:pPr lvl="0">
            <a:lnSpc>
              <a:spcPct val="100000"/>
            </a:lnSpc>
            <a:spcBef>
              <a:spcPct val="0"/>
            </a:spcBef>
            <a:spcAft>
              <a:spcPct val="35000"/>
            </a:spcAft>
          </a:pPr>
          <a:r>
            <a:rPr lang="zh-CN" altLang="en-US" sz="1800" b="1" dirty="0"/>
            <a:t>输入标题</a:t>
          </a:r>
        </a:p>
      </dsp:txBody>
      <dsp:txXfrm>
        <a:off x="560070" y="1409861"/>
        <a:ext cx="7840980" cy="560880"/>
      </dsp:txXfrm>
    </dsp:sp>
    <dsp:sp modelId="{E4CDF52D-DF51-417B-9317-89EEAC6BA723}">
      <dsp:nvSpPr>
        <dsp:cNvPr id="11" name="矩形 10"/>
        <dsp:cNvSpPr/>
      </dsp:nvSpPr>
      <dsp:spPr bwMode="white">
        <a:xfrm>
          <a:off x="0" y="2995361"/>
          <a:ext cx="11201400" cy="922020"/>
        </a:xfrm>
        <a:prstGeom prst="rect">
          <a:avLst/>
        </a:prstGeom>
      </dsp:spPr>
      <dsp:style>
        <a:lnRef idx="2">
          <a:schemeClr val="accent4"/>
        </a:lnRef>
        <a:fillRef idx="1">
          <a:schemeClr val="lt1">
            <a:alpha val="90000"/>
          </a:schemeClr>
        </a:fillRef>
        <a:effectRef idx="0">
          <a:scrgbClr r="0" g="0" b="0"/>
        </a:effectRef>
        <a:fontRef idx="minor"/>
      </dsp:style>
      <dsp:txBody>
        <a:bodyPr lIns="869353" tIns="395731" rIns="869353" bIns="99568" anchor="t"/>
        <a:lstStyle>
          <a:lvl1pPr algn="l">
            <a:defRPr sz="1900"/>
          </a:lvl1pPr>
          <a:lvl2pPr marL="171450" indent="-171450" algn="l">
            <a:defRPr sz="1900"/>
          </a:lvl2pPr>
          <a:lvl3pPr marL="342900" indent="-171450" algn="l">
            <a:defRPr sz="1900"/>
          </a:lvl3pPr>
          <a:lvl4pPr marL="514350" indent="-171450" algn="l">
            <a:defRPr sz="1900"/>
          </a:lvl4pPr>
          <a:lvl5pPr marL="685800" indent="-171450" algn="l">
            <a:defRPr sz="1900"/>
          </a:lvl5pPr>
          <a:lvl6pPr marL="857250" indent="-171450" algn="l">
            <a:defRPr sz="1900"/>
          </a:lvl6pPr>
          <a:lvl7pPr marL="1028700" indent="-171450" algn="l">
            <a:defRPr sz="1900"/>
          </a:lvl7pPr>
          <a:lvl8pPr marL="1200150" indent="-171450" algn="l">
            <a:defRPr sz="1900"/>
          </a:lvl8pPr>
          <a:lvl9pPr marL="1371600" indent="-171450" algn="l">
            <a:defRPr sz="1900"/>
          </a:lvl9pPr>
        </a:lstStyle>
        <a:p>
          <a:pPr marL="114300" lvl="1" indent="-114300">
            <a:lnSpc>
              <a:spcPct val="100000"/>
            </a:lnSpc>
            <a:spcBef>
              <a:spcPct val="0"/>
            </a:spcBef>
            <a:spcAft>
              <a:spcPct val="15000"/>
            </a:spcAft>
            <a:buChar char="•"/>
          </a:pPr>
          <a:r>
            <a:rPr lang="zh-CN" altLang="en-US" sz="1400" dirty="0">
              <a:solidFill>
                <a:schemeClr val="tx1">
                  <a:lumMod val="75000"/>
                  <a:lumOff val="25000"/>
                </a:schemeClr>
              </a:solidFill>
            </a:rPr>
            <a:t>请在此输入内容请在此输入内容请在此输入内容请在此输入内容请在此输入内容请在此输入内容请在此输入内容请在此输入内容请在此输入内容请在此输入内容请在此输入内容请在此输入内容请在此输入内容请在此输入内容</a:t>
          </a:r>
          <a:endParaRPr lang="zh-CN" altLang="en-US" sz="1400" b="1" dirty="0">
            <a:solidFill>
              <a:schemeClr val="tx1">
                <a:lumMod val="75000"/>
                <a:lumOff val="25000"/>
              </a:schemeClr>
            </a:solidFill>
          </a:endParaRPr>
        </a:p>
      </dsp:txBody>
      <dsp:txXfrm>
        <a:off x="0" y="2995361"/>
        <a:ext cx="11201400" cy="922020"/>
      </dsp:txXfrm>
    </dsp:sp>
    <dsp:sp modelId="{4A39018B-F6E5-4B05-AE6F-85E9E5C16767}">
      <dsp:nvSpPr>
        <dsp:cNvPr id="10" name="平行四边形 9"/>
        <dsp:cNvSpPr/>
      </dsp:nvSpPr>
      <dsp:spPr bwMode="white">
        <a:xfrm>
          <a:off x="560070" y="2714921"/>
          <a:ext cx="7840980" cy="560880"/>
        </a:xfrm>
        <a:prstGeom prst="parallelogram">
          <a:avLst/>
        </a:prstGeom>
      </dsp:spPr>
      <dsp:style>
        <a:lnRef idx="2">
          <a:schemeClr val="lt1"/>
        </a:lnRef>
        <a:fillRef idx="1">
          <a:schemeClr val="accent4"/>
        </a:fillRef>
        <a:effectRef idx="0">
          <a:scrgbClr r="0" g="0" b="0"/>
        </a:effectRef>
        <a:fontRef idx="minor">
          <a:schemeClr val="lt1"/>
        </a:fontRef>
      </dsp:style>
      <dsp:txBody>
        <a:bodyPr lIns="296370" tIns="0" rIns="296370" bIns="0" anchor="ctr"/>
        <a:lstStyle>
          <a:lvl1pPr algn="l">
            <a:defRPr sz="1900"/>
          </a:lvl1pPr>
          <a:lvl2pPr marL="114300" indent="-114300" algn="l">
            <a:defRPr sz="1400"/>
          </a:lvl2pPr>
          <a:lvl3pPr marL="228600" indent="-114300" algn="l">
            <a:defRPr sz="1400"/>
          </a:lvl3pPr>
          <a:lvl4pPr marL="342900" indent="-114300" algn="l">
            <a:defRPr sz="1400"/>
          </a:lvl4pPr>
          <a:lvl5pPr marL="457200" indent="-114300" algn="l">
            <a:defRPr sz="1400"/>
          </a:lvl5pPr>
          <a:lvl6pPr marL="571500" indent="-114300" algn="l">
            <a:defRPr sz="1400"/>
          </a:lvl6pPr>
          <a:lvl7pPr marL="685800" indent="-114300" algn="l">
            <a:defRPr sz="1400"/>
          </a:lvl7pPr>
          <a:lvl8pPr marL="800100" indent="-114300" algn="l">
            <a:defRPr sz="1400"/>
          </a:lvl8pPr>
          <a:lvl9pPr marL="914400" indent="-114300" algn="l">
            <a:defRPr sz="1400"/>
          </a:lvl9pPr>
        </a:lstStyle>
        <a:p>
          <a:pPr lvl="0">
            <a:lnSpc>
              <a:spcPct val="100000"/>
            </a:lnSpc>
            <a:spcBef>
              <a:spcPct val="0"/>
            </a:spcBef>
            <a:spcAft>
              <a:spcPct val="35000"/>
            </a:spcAft>
          </a:pPr>
          <a:r>
            <a:rPr lang="zh-CN" altLang="en-US" sz="1800" b="1" dirty="0"/>
            <a:t>输入标题</a:t>
          </a:r>
        </a:p>
      </dsp:txBody>
      <dsp:txXfrm>
        <a:off x="560070" y="2714921"/>
        <a:ext cx="7840980" cy="560880"/>
      </dsp:txXfrm>
    </dsp:sp>
    <dsp:sp modelId="{26F75C0D-BFC5-4C23-8B16-7E9AFB0B3AC8}">
      <dsp:nvSpPr>
        <dsp:cNvPr id="14" name="矩形 13"/>
        <dsp:cNvSpPr/>
      </dsp:nvSpPr>
      <dsp:spPr bwMode="white">
        <a:xfrm>
          <a:off x="0" y="4300421"/>
          <a:ext cx="11201400" cy="922020"/>
        </a:xfrm>
        <a:prstGeom prst="rect">
          <a:avLst/>
        </a:prstGeom>
      </dsp:spPr>
      <dsp:style>
        <a:lnRef idx="2">
          <a:schemeClr val="accent5"/>
        </a:lnRef>
        <a:fillRef idx="1">
          <a:schemeClr val="lt1">
            <a:alpha val="90000"/>
          </a:schemeClr>
        </a:fillRef>
        <a:effectRef idx="0">
          <a:scrgbClr r="0" g="0" b="0"/>
        </a:effectRef>
        <a:fontRef idx="minor"/>
      </dsp:style>
      <dsp:txBody>
        <a:bodyPr lIns="869353" tIns="395731" rIns="869353" bIns="99568" anchor="t"/>
        <a:lstStyle>
          <a:lvl1pPr algn="l">
            <a:defRPr sz="1900"/>
          </a:lvl1pPr>
          <a:lvl2pPr marL="171450" indent="-171450" algn="l">
            <a:defRPr sz="1900"/>
          </a:lvl2pPr>
          <a:lvl3pPr marL="342900" indent="-171450" algn="l">
            <a:defRPr sz="1900"/>
          </a:lvl3pPr>
          <a:lvl4pPr marL="514350" indent="-171450" algn="l">
            <a:defRPr sz="1900"/>
          </a:lvl4pPr>
          <a:lvl5pPr marL="685800" indent="-171450" algn="l">
            <a:defRPr sz="1900"/>
          </a:lvl5pPr>
          <a:lvl6pPr marL="857250" indent="-171450" algn="l">
            <a:defRPr sz="1900"/>
          </a:lvl6pPr>
          <a:lvl7pPr marL="1028700" indent="-171450" algn="l">
            <a:defRPr sz="1900"/>
          </a:lvl7pPr>
          <a:lvl8pPr marL="1200150" indent="-171450" algn="l">
            <a:defRPr sz="1900"/>
          </a:lvl8pPr>
          <a:lvl9pPr marL="1371600" indent="-171450" algn="l">
            <a:defRPr sz="1900"/>
          </a:lvl9pPr>
        </a:lstStyle>
        <a:p>
          <a:pPr marL="114300" lvl="1" indent="-114300">
            <a:lnSpc>
              <a:spcPct val="100000"/>
            </a:lnSpc>
            <a:spcBef>
              <a:spcPct val="0"/>
            </a:spcBef>
            <a:spcAft>
              <a:spcPct val="15000"/>
            </a:spcAft>
            <a:buChar char="•"/>
          </a:pPr>
          <a:r>
            <a:rPr lang="zh-CN" altLang="en-US" sz="1400" dirty="0">
              <a:solidFill>
                <a:schemeClr val="tx1">
                  <a:lumMod val="75000"/>
                  <a:lumOff val="25000"/>
                </a:schemeClr>
              </a:solidFill>
            </a:rPr>
            <a:t>请在此输入内容请在此输入内容请在此输入内容请在此输入内容请在此输入内容请在此输入内容请在此输入内容请在此输入内容请在此输入内容请在此输入内容请在此输入内容请在此输入内容请在此输入内容请在此输入内容</a:t>
          </a:r>
          <a:endParaRPr lang="zh-CN" altLang="en-US" sz="1400" b="1" dirty="0">
            <a:solidFill>
              <a:schemeClr val="tx1">
                <a:lumMod val="75000"/>
                <a:lumOff val="25000"/>
              </a:schemeClr>
            </a:solidFill>
          </a:endParaRPr>
        </a:p>
      </dsp:txBody>
      <dsp:txXfrm>
        <a:off x="0" y="4300421"/>
        <a:ext cx="11201400" cy="922020"/>
      </dsp:txXfrm>
    </dsp:sp>
    <dsp:sp modelId="{B62A845D-431B-49E6-BFC2-46B2B93A8CE9}">
      <dsp:nvSpPr>
        <dsp:cNvPr id="13" name="平行四边形 12"/>
        <dsp:cNvSpPr/>
      </dsp:nvSpPr>
      <dsp:spPr bwMode="white">
        <a:xfrm>
          <a:off x="560070" y="4019981"/>
          <a:ext cx="7840980" cy="560880"/>
        </a:xfrm>
        <a:prstGeom prst="parallelogram">
          <a:avLst/>
        </a:prstGeom>
      </dsp:spPr>
      <dsp:style>
        <a:lnRef idx="2">
          <a:schemeClr val="lt1"/>
        </a:lnRef>
        <a:fillRef idx="1">
          <a:schemeClr val="accent5"/>
        </a:fillRef>
        <a:effectRef idx="0">
          <a:scrgbClr r="0" g="0" b="0"/>
        </a:effectRef>
        <a:fontRef idx="minor">
          <a:schemeClr val="lt1"/>
        </a:fontRef>
      </dsp:style>
      <dsp:txBody>
        <a:bodyPr lIns="296370" tIns="0" rIns="296370" bIns="0" anchor="ctr"/>
        <a:lstStyle>
          <a:lvl1pPr algn="l">
            <a:defRPr sz="1900"/>
          </a:lvl1pPr>
          <a:lvl2pPr marL="114300" indent="-114300" algn="l">
            <a:defRPr sz="1400"/>
          </a:lvl2pPr>
          <a:lvl3pPr marL="228600" indent="-114300" algn="l">
            <a:defRPr sz="1400"/>
          </a:lvl3pPr>
          <a:lvl4pPr marL="342900" indent="-114300" algn="l">
            <a:defRPr sz="1400"/>
          </a:lvl4pPr>
          <a:lvl5pPr marL="457200" indent="-114300" algn="l">
            <a:defRPr sz="1400"/>
          </a:lvl5pPr>
          <a:lvl6pPr marL="571500" indent="-114300" algn="l">
            <a:defRPr sz="1400"/>
          </a:lvl6pPr>
          <a:lvl7pPr marL="685800" indent="-114300" algn="l">
            <a:defRPr sz="1400"/>
          </a:lvl7pPr>
          <a:lvl8pPr marL="800100" indent="-114300" algn="l">
            <a:defRPr sz="1400"/>
          </a:lvl8pPr>
          <a:lvl9pPr marL="914400" indent="-114300" algn="l">
            <a:defRPr sz="1400"/>
          </a:lvl9pPr>
        </a:lstStyle>
        <a:p>
          <a:pPr lvl="0">
            <a:lnSpc>
              <a:spcPct val="100000"/>
            </a:lnSpc>
            <a:spcBef>
              <a:spcPct val="0"/>
            </a:spcBef>
            <a:spcAft>
              <a:spcPct val="35000"/>
            </a:spcAft>
          </a:pPr>
          <a:r>
            <a:rPr lang="zh-CN" altLang="en-US" sz="1800" b="1" dirty="0"/>
            <a:t>输入标题</a:t>
          </a:r>
        </a:p>
      </dsp:txBody>
      <dsp:txXfrm>
        <a:off x="560070" y="4019981"/>
        <a:ext cx="7840980" cy="560880"/>
      </dsp:txXfrm>
    </dsp:sp>
    <dsp:sp modelId="{DACAF00F-C9F4-4AA7-83D3-F4090ED179B3}">
      <dsp:nvSpPr>
        <dsp:cNvPr id="3" name="矩形 2" hidden="1"/>
        <dsp:cNvSpPr/>
      </dsp:nvSpPr>
      <dsp:spPr>
        <a:xfrm>
          <a:off x="0" y="19711"/>
          <a:ext cx="560070" cy="560880"/>
        </a:xfrm>
        <a:prstGeom prst="rect">
          <a:avLst/>
        </a:prstGeom>
      </dsp:spPr>
      <dsp:txXfrm>
        <a:off x="0" y="19711"/>
        <a:ext cx="560070" cy="560880"/>
      </dsp:txXfrm>
    </dsp:sp>
    <dsp:sp modelId="{20003ED7-BCDF-4FF8-9F27-7F5C2D335803}">
      <dsp:nvSpPr>
        <dsp:cNvPr id="6" name="矩形 5" hidden="1"/>
        <dsp:cNvSpPr/>
      </dsp:nvSpPr>
      <dsp:spPr>
        <a:xfrm>
          <a:off x="0" y="1409861"/>
          <a:ext cx="560070" cy="560880"/>
        </a:xfrm>
        <a:prstGeom prst="rect">
          <a:avLst/>
        </a:prstGeom>
      </dsp:spPr>
      <dsp:txXfrm>
        <a:off x="0" y="1409861"/>
        <a:ext cx="560070" cy="560880"/>
      </dsp:txXfrm>
    </dsp:sp>
    <dsp:sp modelId="{B87DC466-206A-47C2-B787-8075B6153B2D}">
      <dsp:nvSpPr>
        <dsp:cNvPr id="9" name="矩形 8" hidden="1"/>
        <dsp:cNvSpPr/>
      </dsp:nvSpPr>
      <dsp:spPr>
        <a:xfrm>
          <a:off x="0" y="2714921"/>
          <a:ext cx="560070" cy="560880"/>
        </a:xfrm>
        <a:prstGeom prst="rect">
          <a:avLst/>
        </a:prstGeom>
      </dsp:spPr>
      <dsp:txXfrm>
        <a:off x="0" y="2714921"/>
        <a:ext cx="560070" cy="560880"/>
      </dsp:txXfrm>
    </dsp:sp>
    <dsp:sp modelId="{B6DE6B3F-DC03-4BF1-AA13-5932D9026204}">
      <dsp:nvSpPr>
        <dsp:cNvPr id="12" name="矩形 11" hidden="1"/>
        <dsp:cNvSpPr/>
      </dsp:nvSpPr>
      <dsp:spPr>
        <a:xfrm>
          <a:off x="0" y="4019981"/>
          <a:ext cx="560070" cy="560880"/>
        </a:xfrm>
        <a:prstGeom prst="rect">
          <a:avLst/>
        </a:prstGeom>
      </dsp:spPr>
      <dsp:txXfrm>
        <a:off x="0" y="4019981"/>
        <a:ext cx="560070" cy="560880"/>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nodeHorzAlign" val="l"/>
          <dgm:param type="horzAlign" val="l"/>
        </dgm:alg>
      </dgm:if>
      <dgm:else name="Name2">
        <dgm:alg type="lin">
          <dgm:param type="linDir" val="fromT"/>
          <dgm:param type="vertAlign" val="mid"/>
          <dgm:param type="nodeHorzAlign" val="r"/>
          <dgm:param typ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nodeHorzAlign" val="l"/>
              <dgm:param type="horzAlign" val="l"/>
            </dgm:alg>
          </dgm:if>
          <dgm:else name="Name6">
            <dgm:alg type="lin">
              <dgm:param type="linDir" val="fromR"/>
              <dgm:param type="nodeHorzAlign" val="r"/>
              <dgm:param typ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34BC51D-D6F2-4480-B390-3DCCECF96022}"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E82B4D6-8786-47D8-B077-A326E41125B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77E5D13-FF41-4EEB-9990-E60D28C985F8}"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42A1525-66D1-4075-BF5B-54C75808F4D3}"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42A1525-66D1-4075-BF5B-54C75808F4D3}"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42A1525-66D1-4075-BF5B-54C75808F4D3}"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42A1525-66D1-4075-BF5B-54C75808F4D3}"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42A1525-66D1-4075-BF5B-54C75808F4D3}"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42A1525-66D1-4075-BF5B-54C75808F4D3}"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42A1525-66D1-4075-BF5B-54C75808F4D3}"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42A1525-66D1-4075-BF5B-54C75808F4D3}"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42A1525-66D1-4075-BF5B-54C75808F4D3}"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42A1525-66D1-4075-BF5B-54C75808F4D3}"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42A1525-66D1-4075-BF5B-54C75808F4D3}"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42A1525-66D1-4075-BF5B-54C75808F4D3}"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42A1525-66D1-4075-BF5B-54C75808F4D3}"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42A1525-66D1-4075-BF5B-54C75808F4D3}"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42A1525-66D1-4075-BF5B-54C75808F4D3}"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42A1525-66D1-4075-BF5B-54C75808F4D3}"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42A1525-66D1-4075-BF5B-54C75808F4D3}"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42A1525-66D1-4075-BF5B-54C75808F4D3}"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42A1525-66D1-4075-BF5B-54C75808F4D3}"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42A1525-66D1-4075-BF5B-54C75808F4D3}"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42A1525-66D1-4075-BF5B-54C75808F4D3}"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42A1525-66D1-4075-BF5B-54C75808F4D3}"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42A1525-66D1-4075-BF5B-54C75808F4D3}"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42A1525-66D1-4075-BF5B-54C75808F4D3}"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42A1525-66D1-4075-BF5B-54C75808F4D3}"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42A1525-66D1-4075-BF5B-54C75808F4D3}"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42A1525-66D1-4075-BF5B-54C75808F4D3}"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42A1525-66D1-4075-BF5B-54C75808F4D3}"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134FB6C8-7C8F-4A07-82BA-70423D8EE858}"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Date Placeholder 3"/>
          <p:cNvSpPr>
            <a:spLocks noGrp="1"/>
          </p:cNvSpPr>
          <p:nvPr>
            <p:ph type="dt" sz="half" idx="10"/>
          </p:nvPr>
        </p:nvSpPr>
        <p:spPr/>
        <p:txBody>
          <a:bodyPr/>
          <a:lstStyle/>
          <a:p>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134FB6C8-7C8F-4A07-82BA-70423D8EE858}"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Date Placeholder 3"/>
          <p:cNvSpPr>
            <a:spLocks noGrp="1"/>
          </p:cNvSpPr>
          <p:nvPr>
            <p:ph type="dt" sz="half" idx="10"/>
          </p:nvPr>
        </p:nvSpPr>
        <p:spPr/>
        <p:txBody>
          <a:bodyPr/>
          <a:lstStyle/>
          <a:p>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134FB6C8-7C8F-4A07-82BA-70423D8EE858}"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目录页">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2" cstate="screen"/>
          <a:stretch>
            <a:fillRect/>
          </a:stretch>
        </p:blipFill>
        <p:spPr>
          <a:xfrm>
            <a:off x="-1" y="0"/>
            <a:ext cx="4573429" cy="6858000"/>
          </a:xfrm>
          <a:prstGeom prst="rect">
            <a:avLst/>
          </a:prstGeom>
          <a:ln>
            <a:noFill/>
          </a:ln>
          <a:effectLst>
            <a:softEdge rad="112500"/>
          </a:effectLst>
        </p:spPr>
      </p:pic>
      <p:sp>
        <p:nvSpPr>
          <p:cNvPr id="5" name="矩形 4"/>
          <p:cNvSpPr/>
          <p:nvPr userDrawn="1"/>
        </p:nvSpPr>
        <p:spPr>
          <a:xfrm>
            <a:off x="0" y="0"/>
            <a:ext cx="4573428" cy="6858000"/>
          </a:xfrm>
          <a:prstGeom prst="rect">
            <a:avLst/>
          </a:prstGeom>
          <a:solidFill>
            <a:schemeClr val="accent3">
              <a:lumMod val="40000"/>
              <a:lumOff val="60000"/>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8" name="组合 7"/>
          <p:cNvGrpSpPr/>
          <p:nvPr userDrawn="1"/>
        </p:nvGrpSpPr>
        <p:grpSpPr>
          <a:xfrm>
            <a:off x="944877" y="2533650"/>
            <a:ext cx="2603500" cy="1790700"/>
            <a:chOff x="1778000" y="2197100"/>
            <a:chExt cx="2603500" cy="1790700"/>
          </a:xfrm>
        </p:grpSpPr>
        <p:sp>
          <p:nvSpPr>
            <p:cNvPr id="9" name="文本框 8"/>
            <p:cNvSpPr txBox="1"/>
            <p:nvPr/>
          </p:nvSpPr>
          <p:spPr>
            <a:xfrm>
              <a:off x="2090118" y="2413337"/>
              <a:ext cx="1987202" cy="1015663"/>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6000" b="0" i="0" u="none" strike="noStrike" kern="1200" cap="none" spc="0" normalizeH="0" baseline="0" noProof="0" dirty="0">
                  <a:ln>
                    <a:noFill/>
                  </a:ln>
                  <a:solidFill>
                    <a:prstClr val="white"/>
                  </a:solidFill>
                  <a:effectLst/>
                  <a:uLnTx/>
                  <a:uFillTx/>
                  <a:latin typeface="思源宋体 Heavy" panose="02020900000000000000" pitchFamily="18" charset="-122"/>
                  <a:ea typeface="思源宋体 Heavy" panose="02020900000000000000" pitchFamily="18" charset="-122"/>
                </a:rPr>
                <a:t>目录</a:t>
              </a:r>
              <a:endParaRPr kumimoji="0" lang="zh-CN" altLang="en-US" sz="6000" b="0" i="0" u="none" strike="noStrike" kern="1200" cap="none" spc="0" normalizeH="0" baseline="0" noProof="0" dirty="0">
                <a:ln>
                  <a:noFill/>
                </a:ln>
                <a:solidFill>
                  <a:prstClr val="white"/>
                </a:solidFill>
                <a:effectLst/>
                <a:uLnTx/>
                <a:uFillTx/>
                <a:latin typeface="思源宋体 Heavy" panose="02020900000000000000" pitchFamily="18" charset="-122"/>
                <a:ea typeface="思源宋体 Heavy" panose="02020900000000000000" pitchFamily="18" charset="-122"/>
              </a:endParaRPr>
            </a:p>
          </p:txBody>
        </p:sp>
        <p:sp>
          <p:nvSpPr>
            <p:cNvPr id="10" name="文本框 9"/>
            <p:cNvSpPr txBox="1"/>
            <p:nvPr/>
          </p:nvSpPr>
          <p:spPr>
            <a:xfrm>
              <a:off x="2147888" y="3429000"/>
              <a:ext cx="1871663" cy="338554"/>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dirty="0">
                  <a:ln>
                    <a:noFill/>
                  </a:ln>
                  <a:solidFill>
                    <a:prstClr val="white"/>
                  </a:solidFill>
                  <a:effectLst/>
                  <a:uLnTx/>
                  <a:uFillTx/>
                  <a:latin typeface="Calibri Light" panose="020F0302020204030204" pitchFamily="34" charset="0"/>
                  <a:ea typeface="等线" panose="02010600030101010101" pitchFamily="2" charset="-122"/>
                  <a:cs typeface="+mn-cs"/>
                </a:rPr>
                <a:t>CONTENTS</a:t>
              </a:r>
              <a:endParaRPr kumimoji="0" lang="zh-CN" altLang="en-US" sz="1600" b="0" i="0" u="none" strike="noStrike" kern="1200" cap="none" spc="0" normalizeH="0" baseline="0" noProof="0" dirty="0">
                <a:ln>
                  <a:noFill/>
                </a:ln>
                <a:solidFill>
                  <a:prstClr val="white"/>
                </a:solidFill>
                <a:effectLst/>
                <a:uLnTx/>
                <a:uFillTx/>
                <a:latin typeface="Calibri Light" panose="020F0302020204030204" pitchFamily="34" charset="0"/>
                <a:ea typeface="等线" panose="02010600030101010101" pitchFamily="2" charset="-122"/>
                <a:cs typeface="+mn-cs"/>
              </a:endParaRPr>
            </a:p>
          </p:txBody>
        </p:sp>
        <p:sp>
          <p:nvSpPr>
            <p:cNvPr id="11" name="矩形 10"/>
            <p:cNvSpPr/>
            <p:nvPr/>
          </p:nvSpPr>
          <p:spPr>
            <a:xfrm>
              <a:off x="1778000" y="2197100"/>
              <a:ext cx="2603500" cy="1790700"/>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转场页">
    <p:spTree>
      <p:nvGrpSpPr>
        <p:cNvPr id="1" name=""/>
        <p:cNvGrpSpPr/>
        <p:nvPr/>
      </p:nvGrpSpPr>
      <p:grpSpPr>
        <a:xfrm>
          <a:off x="0" y="0"/>
          <a:ext cx="0" cy="0"/>
          <a:chOff x="0" y="0"/>
          <a:chExt cx="0" cy="0"/>
        </a:xfrm>
      </p:grpSpPr>
      <p:pic>
        <p:nvPicPr>
          <p:cNvPr id="6" name="图片 5"/>
          <p:cNvPicPr>
            <a:picLocks noChangeAspect="1"/>
          </p:cNvPicPr>
          <p:nvPr userDrawn="1"/>
        </p:nvPicPr>
        <p:blipFill>
          <a:blip r:embed="rId2" cstate="email"/>
          <a:srcRect/>
          <a:stretch>
            <a:fillRect/>
          </a:stretch>
        </p:blipFill>
        <p:spPr>
          <a:xfrm>
            <a:off x="0" y="8"/>
            <a:ext cx="12191999" cy="6857992"/>
          </a:xfrm>
          <a:prstGeom prst="rect">
            <a:avLst/>
          </a:prstGeom>
        </p:spPr>
      </p:pic>
      <p:sp>
        <p:nvSpPr>
          <p:cNvPr id="7" name="矩形 6"/>
          <p:cNvSpPr/>
          <p:nvPr userDrawn="1"/>
        </p:nvSpPr>
        <p:spPr>
          <a:xfrm>
            <a:off x="-1" y="-41"/>
            <a:ext cx="12192000" cy="6858000"/>
          </a:xfrm>
          <a:prstGeom prst="rect">
            <a:avLst/>
          </a:prstGeom>
          <a:solidFill>
            <a:schemeClr val="bg2">
              <a:alpha val="6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思源黑体 CN Light" panose="020B0300000000000000" pitchFamily="34" charset="-122"/>
              <a:ea typeface="思源黑体 CN Light" panose="020B0300000000000000" pitchFamily="34" charset="-122"/>
              <a:cs typeface="+mn-cs"/>
            </a:endParaRPr>
          </a:p>
        </p:txBody>
      </p:sp>
      <p:grpSp>
        <p:nvGrpSpPr>
          <p:cNvPr id="10" name="组合 9"/>
          <p:cNvGrpSpPr/>
          <p:nvPr userDrawn="1"/>
        </p:nvGrpSpPr>
        <p:grpSpPr>
          <a:xfrm>
            <a:off x="1485899" y="1530831"/>
            <a:ext cx="2564513" cy="3796338"/>
            <a:chOff x="1447799" y="1736725"/>
            <a:chExt cx="2564513" cy="3796338"/>
          </a:xfrm>
        </p:grpSpPr>
        <p:cxnSp>
          <p:nvCxnSpPr>
            <p:cNvPr id="19" name="直接连接符 18"/>
            <p:cNvCxnSpPr/>
            <p:nvPr/>
          </p:nvCxnSpPr>
          <p:spPr>
            <a:xfrm>
              <a:off x="2360092" y="4452724"/>
              <a:ext cx="4953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12" name="组合 11"/>
            <p:cNvGrpSpPr/>
            <p:nvPr/>
          </p:nvGrpSpPr>
          <p:grpSpPr>
            <a:xfrm>
              <a:off x="1447799" y="1736725"/>
              <a:ext cx="2564513" cy="3796338"/>
              <a:chOff x="1447800" y="1736725"/>
              <a:chExt cx="2095500" cy="3102042"/>
            </a:xfrm>
          </p:grpSpPr>
          <p:cxnSp>
            <p:nvCxnSpPr>
              <p:cNvPr id="13" name="直接连接符 12"/>
              <p:cNvCxnSpPr/>
              <p:nvPr/>
            </p:nvCxnSpPr>
            <p:spPr>
              <a:xfrm>
                <a:off x="1447800" y="1736725"/>
                <a:ext cx="20955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1447800" y="1736725"/>
                <a:ext cx="0" cy="3101975"/>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1447800" y="4838767"/>
                <a:ext cx="20955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3543300" y="1736725"/>
                <a:ext cx="0" cy="644525"/>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3536950" y="4194175"/>
                <a:ext cx="0" cy="644525"/>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个图表">
    <p:spTree>
      <p:nvGrpSpPr>
        <p:cNvPr id="1" name=""/>
        <p:cNvGrpSpPr/>
        <p:nvPr/>
      </p:nvGrpSpPr>
      <p:grpSpPr>
        <a:xfrm>
          <a:off x="0" y="0"/>
          <a:ext cx="0" cy="0"/>
          <a:chOff x="0" y="0"/>
          <a:chExt cx="0" cy="0"/>
        </a:xfrm>
      </p:grpSpPr>
      <p:pic>
        <p:nvPicPr>
          <p:cNvPr id="17" name="图片 16"/>
          <p:cNvPicPr>
            <a:picLocks noChangeAspect="1"/>
          </p:cNvPicPr>
          <p:nvPr userDrawn="1"/>
        </p:nvPicPr>
        <p:blipFill rotWithShape="1">
          <a:blip r:embed="rId2"/>
          <a:srcRect/>
          <a:stretch>
            <a:fillRect/>
          </a:stretch>
        </p:blipFill>
        <p:spPr>
          <a:xfrm>
            <a:off x="6" y="8"/>
            <a:ext cx="12191986" cy="6857992"/>
          </a:xfrm>
          <a:prstGeom prst="rect">
            <a:avLst/>
          </a:prstGeom>
        </p:spPr>
      </p:pic>
      <p:sp>
        <p:nvSpPr>
          <p:cNvPr id="3" name="内容占位符 2"/>
          <p:cNvSpPr>
            <a:spLocks noGrp="1"/>
          </p:cNvSpPr>
          <p:nvPr>
            <p:ph idx="1"/>
          </p:nvPr>
        </p:nvSpPr>
        <p:spPr>
          <a:xfrm>
            <a:off x="482600" y="1006475"/>
            <a:ext cx="11214100" cy="1050925"/>
          </a:xfrm>
        </p:spPr>
        <p:txBody>
          <a:bodyPr>
            <a:noAutofit/>
          </a:bodyPr>
          <a:lstStyle>
            <a:lvl1pPr marL="0" indent="0" algn="just">
              <a:lnSpc>
                <a:spcPct val="120000"/>
              </a:lnSpc>
              <a:spcBef>
                <a:spcPts val="600"/>
              </a:spcBef>
              <a:buNone/>
              <a:defRPr sz="1600">
                <a:solidFill>
                  <a:schemeClr val="tx1">
                    <a:lumMod val="75000"/>
                    <a:lumOff val="25000"/>
                  </a:schemeClr>
                </a:solidFill>
              </a:defRPr>
            </a:lvl1pPr>
          </a:lstStyle>
          <a:p>
            <a:pPr lvl="0"/>
            <a:endParaRPr lang="zh-CN" altLang="en-US" dirty="0"/>
          </a:p>
        </p:txBody>
      </p:sp>
      <p:sp>
        <p:nvSpPr>
          <p:cNvPr id="12" name="内容占位符 11"/>
          <p:cNvSpPr>
            <a:spLocks noGrp="1"/>
          </p:cNvSpPr>
          <p:nvPr>
            <p:ph sz="quarter" idx="13" hasCustomPrompt="1"/>
          </p:nvPr>
        </p:nvSpPr>
        <p:spPr>
          <a:xfrm>
            <a:off x="482600" y="2857500"/>
            <a:ext cx="5613400" cy="3295650"/>
          </a:xfrm>
        </p:spPr>
        <p:txBody>
          <a:bodyPr anchor="ctr"/>
          <a:lstStyle>
            <a:lvl1pPr marL="0" indent="0" algn="ctr">
              <a:buNone/>
              <a:defRPr/>
            </a:lvl1pPr>
          </a:lstStyle>
          <a:p>
            <a:pPr lvl="0"/>
            <a:r>
              <a:rPr lang="zh-CN" altLang="en-US" dirty="0"/>
              <a:t>插入你的图表</a:t>
            </a:r>
            <a:endParaRPr lang="zh-CN" altLang="en-US" dirty="0"/>
          </a:p>
        </p:txBody>
      </p:sp>
      <p:sp>
        <p:nvSpPr>
          <p:cNvPr id="11" name="内容占位符 11"/>
          <p:cNvSpPr>
            <a:spLocks noGrp="1"/>
          </p:cNvSpPr>
          <p:nvPr>
            <p:ph sz="quarter" idx="14" hasCustomPrompt="1"/>
          </p:nvPr>
        </p:nvSpPr>
        <p:spPr>
          <a:xfrm>
            <a:off x="6096000" y="2857500"/>
            <a:ext cx="5613400" cy="3295650"/>
          </a:xfrm>
        </p:spPr>
        <p:txBody>
          <a:bodyPr anchor="ctr"/>
          <a:lstStyle>
            <a:lvl1pPr marL="0" indent="0" algn="ctr">
              <a:buNone/>
              <a:defRPr/>
            </a:lvl1pPr>
          </a:lstStyle>
          <a:p>
            <a:pPr lvl="0"/>
            <a:r>
              <a:rPr lang="zh-CN" altLang="en-US" dirty="0"/>
              <a:t>插入你的图表</a:t>
            </a:r>
            <a:endParaRPr lang="zh-CN" altLang="en-US" dirty="0"/>
          </a:p>
        </p:txBody>
      </p:sp>
      <p:sp>
        <p:nvSpPr>
          <p:cNvPr id="13" name="内容占位符 14"/>
          <p:cNvSpPr>
            <a:spLocks noGrp="1"/>
          </p:cNvSpPr>
          <p:nvPr>
            <p:ph sz="quarter" idx="15" hasCustomPrompt="1"/>
          </p:nvPr>
        </p:nvSpPr>
        <p:spPr>
          <a:xfrm>
            <a:off x="476250" y="2260599"/>
            <a:ext cx="5613400" cy="530225"/>
          </a:xfrm>
        </p:spPr>
        <p:txBody>
          <a:bodyPr anchor="ctr">
            <a:normAutofit/>
          </a:bodyPr>
          <a:lstStyle>
            <a:lvl1pPr marL="0" indent="0" algn="ctr">
              <a:buNone/>
              <a:defRPr sz="2400">
                <a:solidFill>
                  <a:schemeClr val="accent1"/>
                </a:solidFill>
                <a:latin typeface="+mj-ea"/>
                <a:ea typeface="+mj-ea"/>
              </a:defRPr>
            </a:lvl1pPr>
            <a:lvl2pPr algn="ctr">
              <a:defRPr/>
            </a:lvl2pPr>
            <a:lvl3pPr algn="ctr">
              <a:defRPr/>
            </a:lvl3pPr>
            <a:lvl4pPr algn="ctr">
              <a:defRPr/>
            </a:lvl4pPr>
            <a:lvl5pPr algn="ctr">
              <a:defRPr/>
            </a:lvl5pPr>
          </a:lstStyle>
          <a:p>
            <a:pPr lvl="0"/>
            <a:r>
              <a:rPr lang="zh-CN" altLang="en-US" dirty="0"/>
              <a:t>填写你的图表标题</a:t>
            </a:r>
            <a:endParaRPr lang="zh-CN" altLang="en-US" dirty="0"/>
          </a:p>
        </p:txBody>
      </p:sp>
      <p:sp>
        <p:nvSpPr>
          <p:cNvPr id="14" name="内容占位符 14"/>
          <p:cNvSpPr>
            <a:spLocks noGrp="1"/>
          </p:cNvSpPr>
          <p:nvPr>
            <p:ph sz="quarter" idx="16" hasCustomPrompt="1"/>
          </p:nvPr>
        </p:nvSpPr>
        <p:spPr>
          <a:xfrm>
            <a:off x="6083302" y="2260599"/>
            <a:ext cx="5613400" cy="530225"/>
          </a:xfrm>
        </p:spPr>
        <p:txBody>
          <a:bodyPr anchor="ctr">
            <a:normAutofit/>
          </a:bodyPr>
          <a:lstStyle>
            <a:lvl1pPr marL="0" indent="0" algn="ctr">
              <a:buNone/>
              <a:defRPr sz="2400">
                <a:solidFill>
                  <a:schemeClr val="accent1"/>
                </a:solidFill>
                <a:latin typeface="+mj-ea"/>
                <a:ea typeface="+mj-ea"/>
              </a:defRPr>
            </a:lvl1pPr>
            <a:lvl2pPr algn="ctr">
              <a:defRPr/>
            </a:lvl2pPr>
            <a:lvl3pPr algn="ctr">
              <a:defRPr/>
            </a:lvl3pPr>
            <a:lvl4pPr algn="ctr">
              <a:defRPr/>
            </a:lvl4pPr>
            <a:lvl5pPr algn="ctr">
              <a:defRPr/>
            </a:lvl5pPr>
          </a:lstStyle>
          <a:p>
            <a:pPr lvl="0"/>
            <a:r>
              <a:rPr lang="zh-CN" altLang="en-US" dirty="0"/>
              <a:t>填写你的图表标题</a:t>
            </a:r>
            <a:endParaRPr lang="zh-CN" altLang="en-US" dirty="0"/>
          </a:p>
        </p:txBody>
      </p:sp>
      <p:cxnSp>
        <p:nvCxnSpPr>
          <p:cNvPr id="15" name="直接连接符 14"/>
          <p:cNvCxnSpPr/>
          <p:nvPr userDrawn="1"/>
        </p:nvCxnSpPr>
        <p:spPr>
          <a:xfrm>
            <a:off x="482600" y="889000"/>
            <a:ext cx="11214100" cy="0"/>
          </a:xfrm>
          <a:prstGeom prst="line">
            <a:avLst/>
          </a:prstGeom>
          <a:ln w="19050">
            <a:solidFill>
              <a:schemeClr val="accent3">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16" name="灯片编号占位符 5"/>
          <p:cNvSpPr>
            <a:spLocks noGrp="1"/>
          </p:cNvSpPr>
          <p:nvPr>
            <p:ph type="sldNum" sz="quarter" idx="12"/>
          </p:nvPr>
        </p:nvSpPr>
        <p:spPr>
          <a:xfrm>
            <a:off x="8953500" y="6356350"/>
            <a:ext cx="2743200" cy="365125"/>
          </a:xfrm>
        </p:spPr>
        <p:txBody>
          <a:bodyPr/>
          <a:lstStyle>
            <a:lvl1pPr>
              <a:defRPr sz="800">
                <a:solidFill>
                  <a:schemeClr val="bg1">
                    <a:lumMod val="50000"/>
                  </a:schemeClr>
                </a:solidFill>
              </a:defRPr>
            </a:lvl1pPr>
          </a:lstStyle>
          <a:p>
            <a:fld id="{134FB6C8-7C8F-4A07-82BA-70423D8EE858}" type="slidenum">
              <a:rPr lang="zh-CN" altLang="en-US" smtClean="0"/>
            </a:fld>
            <a:endParaRPr lang="zh-CN" altLang="en-US"/>
          </a:p>
        </p:txBody>
      </p:sp>
      <p:pic>
        <p:nvPicPr>
          <p:cNvPr id="4" name="图片 3"/>
          <p:cNvPicPr>
            <a:picLocks noChangeAspect="1"/>
          </p:cNvPicPr>
          <p:nvPr userDrawn="1"/>
        </p:nvPicPr>
        <p:blipFill>
          <a:blip r:embed="rId3" cstate="screen"/>
          <a:stretch>
            <a:fillRect/>
          </a:stretch>
        </p:blipFill>
        <p:spPr>
          <a:xfrm>
            <a:off x="439579" y="-921245"/>
            <a:ext cx="2676190" cy="267619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一个图表">
    <p:spTree>
      <p:nvGrpSpPr>
        <p:cNvPr id="1" name=""/>
        <p:cNvGrpSpPr/>
        <p:nvPr/>
      </p:nvGrpSpPr>
      <p:grpSpPr>
        <a:xfrm>
          <a:off x="0" y="0"/>
          <a:ext cx="0" cy="0"/>
          <a:chOff x="0" y="0"/>
          <a:chExt cx="0" cy="0"/>
        </a:xfrm>
      </p:grpSpPr>
      <p:pic>
        <p:nvPicPr>
          <p:cNvPr id="11" name="图片 10"/>
          <p:cNvPicPr>
            <a:picLocks noChangeAspect="1"/>
          </p:cNvPicPr>
          <p:nvPr userDrawn="1"/>
        </p:nvPicPr>
        <p:blipFill rotWithShape="1">
          <a:blip r:embed="rId2">
            <a:alphaModFix amt="5000"/>
          </a:blip>
          <a:srcRect/>
          <a:stretch>
            <a:fillRect/>
          </a:stretch>
        </p:blipFill>
        <p:spPr>
          <a:xfrm>
            <a:off x="0" y="1718"/>
            <a:ext cx="12191999" cy="6854571"/>
          </a:xfrm>
          <a:prstGeom prst="rect">
            <a:avLst/>
          </a:prstGeom>
        </p:spPr>
      </p:pic>
      <p:sp>
        <p:nvSpPr>
          <p:cNvPr id="3" name="内容占位符 2"/>
          <p:cNvSpPr>
            <a:spLocks noGrp="1"/>
          </p:cNvSpPr>
          <p:nvPr>
            <p:ph idx="1"/>
          </p:nvPr>
        </p:nvSpPr>
        <p:spPr>
          <a:xfrm>
            <a:off x="482600" y="1006475"/>
            <a:ext cx="11214100" cy="1050925"/>
          </a:xfrm>
        </p:spPr>
        <p:txBody>
          <a:bodyPr>
            <a:noAutofit/>
          </a:bodyPr>
          <a:lstStyle>
            <a:lvl1pPr marL="0" indent="0" algn="just">
              <a:lnSpc>
                <a:spcPct val="120000"/>
              </a:lnSpc>
              <a:spcBef>
                <a:spcPts val="600"/>
              </a:spcBef>
              <a:buNone/>
              <a:defRPr sz="1600">
                <a:solidFill>
                  <a:schemeClr val="tx1">
                    <a:lumMod val="75000"/>
                    <a:lumOff val="25000"/>
                  </a:schemeClr>
                </a:solidFill>
              </a:defRPr>
            </a:lvl1pPr>
          </a:lstStyle>
          <a:p>
            <a:pPr lvl="0"/>
            <a:endParaRPr lang="zh-CN" altLang="en-US" dirty="0"/>
          </a:p>
        </p:txBody>
      </p:sp>
      <p:sp>
        <p:nvSpPr>
          <p:cNvPr id="6" name="灯片编号占位符 5"/>
          <p:cNvSpPr>
            <a:spLocks noGrp="1"/>
          </p:cNvSpPr>
          <p:nvPr>
            <p:ph type="sldNum" sz="quarter" idx="12"/>
          </p:nvPr>
        </p:nvSpPr>
        <p:spPr>
          <a:xfrm>
            <a:off x="8953500" y="6356350"/>
            <a:ext cx="2743200" cy="365125"/>
          </a:xfrm>
        </p:spPr>
        <p:txBody>
          <a:bodyPr/>
          <a:lstStyle>
            <a:lvl1pPr>
              <a:defRPr sz="800">
                <a:solidFill>
                  <a:schemeClr val="bg1">
                    <a:lumMod val="50000"/>
                  </a:schemeClr>
                </a:solidFill>
              </a:defRPr>
            </a:lvl1pPr>
          </a:lstStyle>
          <a:p>
            <a:fld id="{134FB6C8-7C8F-4A07-82BA-70423D8EE858}" type="slidenum">
              <a:rPr lang="zh-CN" altLang="en-US" smtClean="0"/>
            </a:fld>
            <a:endParaRPr lang="zh-CN" altLang="en-US"/>
          </a:p>
        </p:txBody>
      </p:sp>
      <p:sp>
        <p:nvSpPr>
          <p:cNvPr id="12" name="内容占位符 11"/>
          <p:cNvSpPr>
            <a:spLocks noGrp="1"/>
          </p:cNvSpPr>
          <p:nvPr>
            <p:ph sz="quarter" idx="13" hasCustomPrompt="1"/>
          </p:nvPr>
        </p:nvSpPr>
        <p:spPr>
          <a:xfrm>
            <a:off x="2533650" y="2857500"/>
            <a:ext cx="7112000" cy="3295650"/>
          </a:xfrm>
        </p:spPr>
        <p:txBody>
          <a:bodyPr anchor="ctr"/>
          <a:lstStyle>
            <a:lvl1pPr marL="0" indent="0" algn="ctr">
              <a:buNone/>
              <a:defRPr/>
            </a:lvl1pPr>
          </a:lstStyle>
          <a:p>
            <a:pPr lvl="0"/>
            <a:r>
              <a:rPr lang="zh-CN" altLang="en-US" dirty="0"/>
              <a:t>插入你的图表</a:t>
            </a:r>
            <a:endParaRPr lang="zh-CN" altLang="en-US" dirty="0"/>
          </a:p>
        </p:txBody>
      </p:sp>
      <p:sp>
        <p:nvSpPr>
          <p:cNvPr id="15" name="内容占位符 14"/>
          <p:cNvSpPr>
            <a:spLocks noGrp="1"/>
          </p:cNvSpPr>
          <p:nvPr>
            <p:ph sz="quarter" idx="14" hasCustomPrompt="1"/>
          </p:nvPr>
        </p:nvSpPr>
        <p:spPr>
          <a:xfrm>
            <a:off x="2533650" y="2260599"/>
            <a:ext cx="7124700" cy="530225"/>
          </a:xfrm>
        </p:spPr>
        <p:txBody>
          <a:bodyPr anchor="ctr">
            <a:normAutofit/>
          </a:bodyPr>
          <a:lstStyle>
            <a:lvl1pPr marL="0" indent="0" algn="ctr">
              <a:buNone/>
              <a:defRPr sz="2400">
                <a:solidFill>
                  <a:schemeClr val="accent1"/>
                </a:solidFill>
                <a:latin typeface="+mj-ea"/>
                <a:ea typeface="+mj-ea"/>
              </a:defRPr>
            </a:lvl1pPr>
            <a:lvl2pPr algn="ctr">
              <a:defRPr/>
            </a:lvl2pPr>
            <a:lvl3pPr algn="ctr">
              <a:defRPr/>
            </a:lvl3pPr>
            <a:lvl4pPr algn="ctr">
              <a:defRPr/>
            </a:lvl4pPr>
            <a:lvl5pPr algn="ctr">
              <a:defRPr/>
            </a:lvl5pPr>
          </a:lstStyle>
          <a:p>
            <a:pPr lvl="0"/>
            <a:r>
              <a:rPr lang="zh-CN" altLang="en-US" dirty="0"/>
              <a:t>填写你的图表标题</a:t>
            </a:r>
            <a:endParaRPr lang="zh-CN" altLang="en-US" dirty="0"/>
          </a:p>
        </p:txBody>
      </p:sp>
      <p:cxnSp>
        <p:nvCxnSpPr>
          <p:cNvPr id="17" name="直接连接符 16"/>
          <p:cNvCxnSpPr/>
          <p:nvPr userDrawn="1"/>
        </p:nvCxnSpPr>
        <p:spPr>
          <a:xfrm>
            <a:off x="482600" y="889000"/>
            <a:ext cx="11214100" cy="0"/>
          </a:xfrm>
          <a:prstGeom prst="line">
            <a:avLst/>
          </a:prstGeom>
          <a:ln w="19050">
            <a:solidFill>
              <a:schemeClr val="accent3">
                <a:lumMod val="40000"/>
                <a:lumOff val="60000"/>
              </a:schemeClr>
            </a:solidFill>
          </a:ln>
        </p:spPr>
        <p:style>
          <a:lnRef idx="1">
            <a:schemeClr val="accent1"/>
          </a:lnRef>
          <a:fillRef idx="0">
            <a:schemeClr val="accent1"/>
          </a:fillRef>
          <a:effectRef idx="0">
            <a:schemeClr val="accent1"/>
          </a:effectRef>
          <a:fontRef idx="minor">
            <a:schemeClr val="tx1"/>
          </a:fontRef>
        </p:style>
      </p:cxnSp>
      <p:pic>
        <p:nvPicPr>
          <p:cNvPr id="10" name="图片 9"/>
          <p:cNvPicPr>
            <a:picLocks noChangeAspect="1"/>
          </p:cNvPicPr>
          <p:nvPr userDrawn="1"/>
        </p:nvPicPr>
        <p:blipFill>
          <a:blip r:embed="rId3" cstate="screen"/>
          <a:stretch>
            <a:fillRect/>
          </a:stretch>
        </p:blipFill>
        <p:spPr>
          <a:xfrm>
            <a:off x="439579" y="-921245"/>
            <a:ext cx="2676190" cy="267619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pic>
        <p:nvPicPr>
          <p:cNvPr id="14" name="图片 13"/>
          <p:cNvPicPr>
            <a:picLocks noChangeAspect="1"/>
          </p:cNvPicPr>
          <p:nvPr userDrawn="1"/>
        </p:nvPicPr>
        <p:blipFill rotWithShape="1">
          <a:blip r:embed="rId2"/>
          <a:srcRect/>
          <a:stretch>
            <a:fillRect/>
          </a:stretch>
        </p:blipFill>
        <p:spPr>
          <a:xfrm>
            <a:off x="6" y="8"/>
            <a:ext cx="12191986" cy="6857992"/>
          </a:xfrm>
          <a:prstGeom prst="rect">
            <a:avLst/>
          </a:prstGeom>
        </p:spPr>
      </p:pic>
      <p:cxnSp>
        <p:nvCxnSpPr>
          <p:cNvPr id="15" name="直接连接符 14"/>
          <p:cNvCxnSpPr/>
          <p:nvPr userDrawn="1"/>
        </p:nvCxnSpPr>
        <p:spPr>
          <a:xfrm>
            <a:off x="482600" y="889000"/>
            <a:ext cx="11214100" cy="0"/>
          </a:xfrm>
          <a:prstGeom prst="line">
            <a:avLst/>
          </a:prstGeom>
          <a:ln w="19050">
            <a:solidFill>
              <a:schemeClr val="accent3">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16" name="灯片编号占位符 5"/>
          <p:cNvSpPr>
            <a:spLocks noGrp="1"/>
          </p:cNvSpPr>
          <p:nvPr>
            <p:ph type="sldNum" sz="quarter" idx="12"/>
          </p:nvPr>
        </p:nvSpPr>
        <p:spPr>
          <a:xfrm>
            <a:off x="8953500" y="6356350"/>
            <a:ext cx="2743200" cy="365125"/>
          </a:xfrm>
        </p:spPr>
        <p:txBody>
          <a:bodyPr/>
          <a:lstStyle>
            <a:lvl1pPr>
              <a:defRPr sz="800">
                <a:solidFill>
                  <a:schemeClr val="bg1">
                    <a:lumMod val="50000"/>
                  </a:schemeClr>
                </a:solidFill>
              </a:defRPr>
            </a:lvl1pPr>
          </a:lstStyle>
          <a:p>
            <a:fld id="{134FB6C8-7C8F-4A07-82BA-70423D8EE858}" type="slidenum">
              <a:rPr lang="zh-CN" altLang="en-US" smtClean="0"/>
            </a:fld>
            <a:endParaRPr lang="zh-CN" altLang="en-US"/>
          </a:p>
        </p:txBody>
      </p:sp>
      <p:pic>
        <p:nvPicPr>
          <p:cNvPr id="7" name="图片 6"/>
          <p:cNvPicPr>
            <a:picLocks noChangeAspect="1"/>
          </p:cNvPicPr>
          <p:nvPr userDrawn="1"/>
        </p:nvPicPr>
        <p:blipFill>
          <a:blip r:embed="rId3" cstate="screen"/>
          <a:stretch>
            <a:fillRect/>
          </a:stretch>
        </p:blipFill>
        <p:spPr>
          <a:xfrm>
            <a:off x="439579" y="-921245"/>
            <a:ext cx="2676190" cy="267619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3个图表">
    <p:spTree>
      <p:nvGrpSpPr>
        <p:cNvPr id="1" name=""/>
        <p:cNvGrpSpPr/>
        <p:nvPr/>
      </p:nvGrpSpPr>
      <p:grpSpPr>
        <a:xfrm>
          <a:off x="0" y="0"/>
          <a:ext cx="0" cy="0"/>
          <a:chOff x="0" y="0"/>
          <a:chExt cx="0" cy="0"/>
        </a:xfrm>
      </p:grpSpPr>
      <p:pic>
        <p:nvPicPr>
          <p:cNvPr id="17" name="图片 16"/>
          <p:cNvPicPr>
            <a:picLocks noChangeAspect="1"/>
          </p:cNvPicPr>
          <p:nvPr userDrawn="1"/>
        </p:nvPicPr>
        <p:blipFill rotWithShape="1">
          <a:blip r:embed="rId2"/>
          <a:srcRect/>
          <a:stretch>
            <a:fillRect/>
          </a:stretch>
        </p:blipFill>
        <p:spPr>
          <a:xfrm>
            <a:off x="6" y="8"/>
            <a:ext cx="12191986" cy="6857992"/>
          </a:xfrm>
          <a:prstGeom prst="rect">
            <a:avLst/>
          </a:prstGeom>
        </p:spPr>
      </p:pic>
      <p:sp>
        <p:nvSpPr>
          <p:cNvPr id="3" name="内容占位符 2"/>
          <p:cNvSpPr>
            <a:spLocks noGrp="1"/>
          </p:cNvSpPr>
          <p:nvPr>
            <p:ph idx="1"/>
          </p:nvPr>
        </p:nvSpPr>
        <p:spPr>
          <a:xfrm>
            <a:off x="482600" y="1006475"/>
            <a:ext cx="11214100" cy="1050925"/>
          </a:xfrm>
        </p:spPr>
        <p:txBody>
          <a:bodyPr>
            <a:noAutofit/>
          </a:bodyPr>
          <a:lstStyle>
            <a:lvl1pPr marL="0" indent="0" algn="just">
              <a:lnSpc>
                <a:spcPct val="120000"/>
              </a:lnSpc>
              <a:spcBef>
                <a:spcPts val="600"/>
              </a:spcBef>
              <a:buNone/>
              <a:defRPr sz="1600">
                <a:solidFill>
                  <a:schemeClr val="tx1">
                    <a:lumMod val="75000"/>
                    <a:lumOff val="25000"/>
                  </a:schemeClr>
                </a:solidFill>
              </a:defRPr>
            </a:lvl1pPr>
          </a:lstStyle>
          <a:p>
            <a:pPr lvl="0"/>
            <a:endParaRPr lang="zh-CN" altLang="en-US" dirty="0"/>
          </a:p>
        </p:txBody>
      </p:sp>
      <p:sp>
        <p:nvSpPr>
          <p:cNvPr id="12" name="内容占位符 11"/>
          <p:cNvSpPr>
            <a:spLocks noGrp="1"/>
          </p:cNvSpPr>
          <p:nvPr>
            <p:ph sz="quarter" idx="13" hasCustomPrompt="1"/>
          </p:nvPr>
        </p:nvSpPr>
        <p:spPr>
          <a:xfrm>
            <a:off x="482600" y="2857500"/>
            <a:ext cx="3580353" cy="3295650"/>
          </a:xfrm>
        </p:spPr>
        <p:txBody>
          <a:bodyPr anchor="ctr"/>
          <a:lstStyle>
            <a:lvl1pPr marL="0" indent="0" algn="ctr">
              <a:buNone/>
              <a:defRPr/>
            </a:lvl1pPr>
          </a:lstStyle>
          <a:p>
            <a:pPr lvl="0"/>
            <a:r>
              <a:rPr lang="zh-CN" altLang="en-US" dirty="0"/>
              <a:t>插入你的图表</a:t>
            </a:r>
            <a:endParaRPr lang="zh-CN" altLang="en-US" dirty="0"/>
          </a:p>
        </p:txBody>
      </p:sp>
      <p:sp>
        <p:nvSpPr>
          <p:cNvPr id="13" name="内容占位符 14"/>
          <p:cNvSpPr>
            <a:spLocks noGrp="1"/>
          </p:cNvSpPr>
          <p:nvPr>
            <p:ph sz="quarter" idx="15" hasCustomPrompt="1"/>
          </p:nvPr>
        </p:nvSpPr>
        <p:spPr>
          <a:xfrm>
            <a:off x="476250" y="2260599"/>
            <a:ext cx="3580353" cy="530225"/>
          </a:xfrm>
        </p:spPr>
        <p:txBody>
          <a:bodyPr anchor="ctr">
            <a:normAutofit/>
          </a:bodyPr>
          <a:lstStyle>
            <a:lvl1pPr marL="0" indent="0" algn="ctr">
              <a:buNone/>
              <a:defRPr sz="2400">
                <a:solidFill>
                  <a:schemeClr val="accent1"/>
                </a:solidFill>
                <a:latin typeface="+mj-ea"/>
                <a:ea typeface="+mj-ea"/>
              </a:defRPr>
            </a:lvl1pPr>
            <a:lvl2pPr algn="ctr">
              <a:defRPr/>
            </a:lvl2pPr>
            <a:lvl3pPr algn="ctr">
              <a:defRPr/>
            </a:lvl3pPr>
            <a:lvl4pPr algn="ctr">
              <a:defRPr/>
            </a:lvl4pPr>
            <a:lvl5pPr algn="ctr">
              <a:defRPr/>
            </a:lvl5pPr>
          </a:lstStyle>
          <a:p>
            <a:pPr lvl="0"/>
            <a:r>
              <a:rPr lang="zh-CN" altLang="en-US" dirty="0"/>
              <a:t>填写你的图表标题</a:t>
            </a:r>
            <a:endParaRPr lang="zh-CN" altLang="en-US" dirty="0"/>
          </a:p>
        </p:txBody>
      </p:sp>
      <p:cxnSp>
        <p:nvCxnSpPr>
          <p:cNvPr id="15" name="直接连接符 14"/>
          <p:cNvCxnSpPr/>
          <p:nvPr userDrawn="1"/>
        </p:nvCxnSpPr>
        <p:spPr>
          <a:xfrm>
            <a:off x="482600" y="889000"/>
            <a:ext cx="11214100" cy="0"/>
          </a:xfrm>
          <a:prstGeom prst="line">
            <a:avLst/>
          </a:prstGeom>
          <a:ln w="19050">
            <a:solidFill>
              <a:schemeClr val="accent3">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16" name="灯片编号占位符 5"/>
          <p:cNvSpPr>
            <a:spLocks noGrp="1"/>
          </p:cNvSpPr>
          <p:nvPr>
            <p:ph type="sldNum" sz="quarter" idx="12"/>
          </p:nvPr>
        </p:nvSpPr>
        <p:spPr>
          <a:xfrm>
            <a:off x="8953500" y="6356350"/>
            <a:ext cx="2743200" cy="365125"/>
          </a:xfrm>
        </p:spPr>
        <p:txBody>
          <a:bodyPr/>
          <a:lstStyle>
            <a:lvl1pPr>
              <a:defRPr sz="800">
                <a:solidFill>
                  <a:schemeClr val="bg1">
                    <a:lumMod val="50000"/>
                  </a:schemeClr>
                </a:solidFill>
              </a:defRPr>
            </a:lvl1pPr>
          </a:lstStyle>
          <a:p>
            <a:fld id="{134FB6C8-7C8F-4A07-82BA-70423D8EE858}" type="slidenum">
              <a:rPr lang="zh-CN" altLang="en-US" smtClean="0"/>
            </a:fld>
            <a:endParaRPr lang="zh-CN" altLang="en-US"/>
          </a:p>
        </p:txBody>
      </p:sp>
      <p:sp>
        <p:nvSpPr>
          <p:cNvPr id="18" name="内容占位符 11"/>
          <p:cNvSpPr>
            <a:spLocks noGrp="1"/>
          </p:cNvSpPr>
          <p:nvPr>
            <p:ph sz="quarter" idx="16" hasCustomPrompt="1"/>
          </p:nvPr>
        </p:nvSpPr>
        <p:spPr>
          <a:xfrm>
            <a:off x="4309884" y="2857500"/>
            <a:ext cx="3580353" cy="3295650"/>
          </a:xfrm>
        </p:spPr>
        <p:txBody>
          <a:bodyPr anchor="ctr"/>
          <a:lstStyle>
            <a:lvl1pPr marL="0" indent="0" algn="ctr">
              <a:buNone/>
              <a:defRPr/>
            </a:lvl1pPr>
          </a:lstStyle>
          <a:p>
            <a:pPr lvl="0"/>
            <a:r>
              <a:rPr lang="zh-CN" altLang="en-US" dirty="0"/>
              <a:t>插入你的图表</a:t>
            </a:r>
            <a:endParaRPr lang="zh-CN" altLang="en-US" dirty="0"/>
          </a:p>
        </p:txBody>
      </p:sp>
      <p:sp>
        <p:nvSpPr>
          <p:cNvPr id="19" name="内容占位符 14"/>
          <p:cNvSpPr>
            <a:spLocks noGrp="1"/>
          </p:cNvSpPr>
          <p:nvPr>
            <p:ph sz="quarter" idx="17" hasCustomPrompt="1"/>
          </p:nvPr>
        </p:nvSpPr>
        <p:spPr>
          <a:xfrm>
            <a:off x="4303534" y="2260599"/>
            <a:ext cx="3580353" cy="530225"/>
          </a:xfrm>
        </p:spPr>
        <p:txBody>
          <a:bodyPr anchor="ctr">
            <a:normAutofit/>
          </a:bodyPr>
          <a:lstStyle>
            <a:lvl1pPr marL="0" indent="0" algn="ctr">
              <a:buNone/>
              <a:defRPr sz="2400">
                <a:solidFill>
                  <a:schemeClr val="accent1"/>
                </a:solidFill>
                <a:latin typeface="+mj-ea"/>
                <a:ea typeface="+mj-ea"/>
              </a:defRPr>
            </a:lvl1pPr>
            <a:lvl2pPr algn="ctr">
              <a:defRPr/>
            </a:lvl2pPr>
            <a:lvl3pPr algn="ctr">
              <a:defRPr/>
            </a:lvl3pPr>
            <a:lvl4pPr algn="ctr">
              <a:defRPr/>
            </a:lvl4pPr>
            <a:lvl5pPr algn="ctr">
              <a:defRPr/>
            </a:lvl5pPr>
          </a:lstStyle>
          <a:p>
            <a:pPr lvl="0"/>
            <a:r>
              <a:rPr lang="zh-CN" altLang="en-US" dirty="0"/>
              <a:t>填写你的图表标题</a:t>
            </a:r>
            <a:endParaRPr lang="zh-CN" altLang="en-US" dirty="0"/>
          </a:p>
        </p:txBody>
      </p:sp>
      <p:sp>
        <p:nvSpPr>
          <p:cNvPr id="20" name="内容占位符 11"/>
          <p:cNvSpPr>
            <a:spLocks noGrp="1"/>
          </p:cNvSpPr>
          <p:nvPr>
            <p:ph sz="quarter" idx="18" hasCustomPrompt="1"/>
          </p:nvPr>
        </p:nvSpPr>
        <p:spPr>
          <a:xfrm>
            <a:off x="8116347" y="2857500"/>
            <a:ext cx="3580353" cy="3295650"/>
          </a:xfrm>
        </p:spPr>
        <p:txBody>
          <a:bodyPr anchor="ctr"/>
          <a:lstStyle>
            <a:lvl1pPr marL="0" indent="0" algn="ctr">
              <a:buNone/>
              <a:defRPr/>
            </a:lvl1pPr>
          </a:lstStyle>
          <a:p>
            <a:pPr lvl="0"/>
            <a:r>
              <a:rPr lang="zh-CN" altLang="en-US" dirty="0"/>
              <a:t>插入你的图表</a:t>
            </a:r>
            <a:endParaRPr lang="zh-CN" altLang="en-US" dirty="0"/>
          </a:p>
        </p:txBody>
      </p:sp>
      <p:sp>
        <p:nvSpPr>
          <p:cNvPr id="21" name="内容占位符 14"/>
          <p:cNvSpPr>
            <a:spLocks noGrp="1"/>
          </p:cNvSpPr>
          <p:nvPr>
            <p:ph sz="quarter" idx="19" hasCustomPrompt="1"/>
          </p:nvPr>
        </p:nvSpPr>
        <p:spPr>
          <a:xfrm>
            <a:off x="8109997" y="2260599"/>
            <a:ext cx="3580353" cy="530225"/>
          </a:xfrm>
        </p:spPr>
        <p:txBody>
          <a:bodyPr anchor="ctr">
            <a:normAutofit/>
          </a:bodyPr>
          <a:lstStyle>
            <a:lvl1pPr marL="0" indent="0" algn="ctr">
              <a:buNone/>
              <a:defRPr sz="2400">
                <a:solidFill>
                  <a:schemeClr val="accent1"/>
                </a:solidFill>
                <a:latin typeface="+mj-ea"/>
                <a:ea typeface="+mj-ea"/>
              </a:defRPr>
            </a:lvl1pPr>
            <a:lvl2pPr algn="ctr">
              <a:defRPr/>
            </a:lvl2pPr>
            <a:lvl3pPr algn="ctr">
              <a:defRPr/>
            </a:lvl3pPr>
            <a:lvl4pPr algn="ctr">
              <a:defRPr/>
            </a:lvl4pPr>
            <a:lvl5pPr algn="ctr">
              <a:defRPr/>
            </a:lvl5pPr>
          </a:lstStyle>
          <a:p>
            <a:pPr lvl="0"/>
            <a:r>
              <a:rPr lang="zh-CN" altLang="en-US" dirty="0"/>
              <a:t>填写你的图表标题</a:t>
            </a:r>
            <a:endParaRPr lang="zh-CN" altLang="en-US" dirty="0"/>
          </a:p>
        </p:txBody>
      </p:sp>
      <p:pic>
        <p:nvPicPr>
          <p:cNvPr id="14" name="图片 13"/>
          <p:cNvPicPr>
            <a:picLocks noChangeAspect="1"/>
          </p:cNvPicPr>
          <p:nvPr userDrawn="1"/>
        </p:nvPicPr>
        <p:blipFill>
          <a:blip r:embed="rId3" cstate="screen"/>
          <a:stretch>
            <a:fillRect/>
          </a:stretch>
        </p:blipFill>
        <p:spPr>
          <a:xfrm>
            <a:off x="439579" y="-921245"/>
            <a:ext cx="2676190" cy="267619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Date Placeholder 3"/>
          <p:cNvSpPr>
            <a:spLocks noGrp="1"/>
          </p:cNvSpPr>
          <p:nvPr>
            <p:ph type="dt" sz="half" idx="10"/>
          </p:nvPr>
        </p:nvSpPr>
        <p:spPr/>
        <p:txBody>
          <a:bodyPr/>
          <a:lstStyle/>
          <a:p>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134FB6C8-7C8F-4A07-82BA-70423D8EE858}"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Date Placeholder 3"/>
          <p:cNvSpPr>
            <a:spLocks noGrp="1"/>
          </p:cNvSpPr>
          <p:nvPr>
            <p:ph type="dt" sz="half" idx="10"/>
          </p:nvPr>
        </p:nvSpPr>
        <p:spPr/>
        <p:txBody>
          <a:bodyPr/>
          <a:lstStyle/>
          <a:p>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134FB6C8-7C8F-4A07-82BA-70423D8EE858}"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5" name="Date Placeholder 4"/>
          <p:cNvSpPr>
            <a:spLocks noGrp="1"/>
          </p:cNvSpPr>
          <p:nvPr>
            <p:ph type="dt" sz="half" idx="10"/>
          </p:nvPr>
        </p:nvSpPr>
        <p:spPr/>
        <p:txBody>
          <a:bodyPr/>
          <a:lstStyle/>
          <a:p>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134FB6C8-7C8F-4A07-82BA-70423D8EE858}"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Content Placeholder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Content Placeholder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7" name="Date Placeholder 6"/>
          <p:cNvSpPr>
            <a:spLocks noGrp="1"/>
          </p:cNvSpPr>
          <p:nvPr>
            <p:ph type="dt" sz="half" idx="10"/>
          </p:nvPr>
        </p:nvSpPr>
        <p:spPr/>
        <p:txBody>
          <a:bodyPr/>
          <a:lstStyle/>
          <a:p>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134FB6C8-7C8F-4A07-82BA-70423D8EE858}"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134FB6C8-7C8F-4A07-82BA-70423D8EE858}"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134FB6C8-7C8F-4A07-82BA-70423D8EE858}"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Date Placeholder 4"/>
          <p:cNvSpPr>
            <a:spLocks noGrp="1"/>
          </p:cNvSpPr>
          <p:nvPr>
            <p:ph type="dt" sz="half" idx="10"/>
          </p:nvPr>
        </p:nvSpPr>
        <p:spPr/>
        <p:txBody>
          <a:bodyPr/>
          <a:lstStyle/>
          <a:p>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134FB6C8-7C8F-4A07-82BA-70423D8EE858}"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Date Placeholder 4"/>
          <p:cNvSpPr>
            <a:spLocks noGrp="1"/>
          </p:cNvSpPr>
          <p:nvPr>
            <p:ph type="dt" sz="half" idx="10"/>
          </p:nvPr>
        </p:nvSpPr>
        <p:spPr/>
        <p:txBody>
          <a:bodyPr/>
          <a:lstStyle/>
          <a:p>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134FB6C8-7C8F-4A07-82BA-70423D8EE858}"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hf hdr="0" ftr="0" dt="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8" Type="http://schemas.openxmlformats.org/officeDocument/2006/relationships/theme" Target="../theme/theme1.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34FB6C8-7C8F-4A07-82BA-70423D8EE858}"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xml"/><Relationship Id="rId2" Type="http://schemas.openxmlformats.org/officeDocument/2006/relationships/image" Target="../media/image7.png"/><Relationship Id="rId1" Type="http://schemas.openxmlformats.org/officeDocument/2006/relationships/image" Target="../media/image6.jpeg"/></Relationships>
</file>

<file path=ppt/slides/_rels/slide10.xml.rels><?xml version="1.0" encoding="UTF-8" standalone="yes"?>
<Relationships xmlns="http://schemas.openxmlformats.org/package/2006/relationships"><Relationship Id="rId5" Type="http://schemas.openxmlformats.org/officeDocument/2006/relationships/notesSlide" Target="../notesSlides/notesSlide10.xml"/><Relationship Id="rId4" Type="http://schemas.openxmlformats.org/officeDocument/2006/relationships/slideLayout" Target="../slideLayouts/slideLayout16.xml"/><Relationship Id="rId3" Type="http://schemas.openxmlformats.org/officeDocument/2006/relationships/tags" Target="../tags/tag6.xml"/><Relationship Id="rId2" Type="http://schemas.openxmlformats.org/officeDocument/2006/relationships/image" Target="../media/image21.jpeg"/><Relationship Id="rId1" Type="http://schemas.openxmlformats.org/officeDocument/2006/relationships/image" Target="../media/image20.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16.xml"/><Relationship Id="rId2" Type="http://schemas.openxmlformats.org/officeDocument/2006/relationships/tags" Target="../tags/tag7.xml"/><Relationship Id="rId1" Type="http://schemas.openxmlformats.org/officeDocument/2006/relationships/image" Target="../media/image22.jpeg"/></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16.xml"/><Relationship Id="rId2" Type="http://schemas.openxmlformats.org/officeDocument/2006/relationships/tags" Target="../tags/tag8.xml"/><Relationship Id="rId1" Type="http://schemas.openxmlformats.org/officeDocument/2006/relationships/image" Target="../media/image23.jpeg"/></Relationships>
</file>

<file path=ppt/slides/_rels/slide14.xml.rels><?xml version="1.0" encoding="UTF-8" standalone="yes"?>
<Relationships xmlns="http://schemas.openxmlformats.org/package/2006/relationships"><Relationship Id="rId5" Type="http://schemas.openxmlformats.org/officeDocument/2006/relationships/notesSlide" Target="../notesSlides/notesSlide14.xml"/><Relationship Id="rId4" Type="http://schemas.openxmlformats.org/officeDocument/2006/relationships/slideLayout" Target="../slideLayouts/slideLayout17.xml"/><Relationship Id="rId3" Type="http://schemas.openxmlformats.org/officeDocument/2006/relationships/tags" Target="../tags/tag9.xml"/><Relationship Id="rId2" Type="http://schemas.openxmlformats.org/officeDocument/2006/relationships/chart" Target="../charts/chart2.xml"/><Relationship Id="rId1" Type="http://schemas.openxmlformats.org/officeDocument/2006/relationships/chart" Target="../charts/char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16.xml"/><Relationship Id="rId2" Type="http://schemas.openxmlformats.org/officeDocument/2006/relationships/tags" Target="../tags/tag10.xml"/><Relationship Id="rId1" Type="http://schemas.openxmlformats.org/officeDocument/2006/relationships/image" Target="../media/image24.jpeg"/></Relationships>
</file>

<file path=ppt/slides/_rels/slide17.xml.rels><?xml version="1.0" encoding="UTF-8" standalone="yes"?>
<Relationships xmlns="http://schemas.openxmlformats.org/package/2006/relationships"><Relationship Id="rId6" Type="http://schemas.openxmlformats.org/officeDocument/2006/relationships/notesSlide" Target="../notesSlides/notesSlide17.xml"/><Relationship Id="rId5" Type="http://schemas.openxmlformats.org/officeDocument/2006/relationships/slideLayout" Target="../slideLayouts/slideLayout16.xml"/><Relationship Id="rId4" Type="http://schemas.openxmlformats.org/officeDocument/2006/relationships/tags" Target="../tags/tag11.xml"/><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image" Target="../media/image25.jpeg"/></Relationships>
</file>

<file path=ppt/slides/_rels/slide18.xml.rels><?xml version="1.0" encoding="UTF-8" standalone="yes"?>
<Relationships xmlns="http://schemas.openxmlformats.org/package/2006/relationships"><Relationship Id="rId4" Type="http://schemas.openxmlformats.org/officeDocument/2006/relationships/notesSlide" Target="../notesSlides/notesSlide18.xml"/><Relationship Id="rId3" Type="http://schemas.openxmlformats.org/officeDocument/2006/relationships/slideLayout" Target="../slideLayouts/slideLayout14.xml"/><Relationship Id="rId2" Type="http://schemas.openxmlformats.org/officeDocument/2006/relationships/chart" Target="../charts/chart4.xml"/><Relationship Id="rId1" Type="http://schemas.openxmlformats.org/officeDocument/2006/relationships/chart" Target="../charts/char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5" Type="http://schemas.openxmlformats.org/officeDocument/2006/relationships/notesSlide" Target="../notesSlides/notesSlide20.xml"/><Relationship Id="rId4" Type="http://schemas.openxmlformats.org/officeDocument/2006/relationships/slideLayout" Target="../slideLayouts/slideLayout17.xml"/><Relationship Id="rId3" Type="http://schemas.openxmlformats.org/officeDocument/2006/relationships/image" Target="../media/image28.png"/><Relationship Id="rId2" Type="http://schemas.openxmlformats.org/officeDocument/2006/relationships/chart" Target="../charts/chart6.xml"/><Relationship Id="rId1" Type="http://schemas.openxmlformats.org/officeDocument/2006/relationships/chart" Target="../charts/chart5.xml"/></Relationships>
</file>

<file path=ppt/slides/_rels/slide21.xml.rels><?xml version="1.0" encoding="UTF-8" standalone="yes"?>
<Relationships xmlns="http://schemas.openxmlformats.org/package/2006/relationships"><Relationship Id="rId5" Type="http://schemas.openxmlformats.org/officeDocument/2006/relationships/notesSlide" Target="../notesSlides/notesSlide21.xml"/><Relationship Id="rId4" Type="http://schemas.openxmlformats.org/officeDocument/2006/relationships/slideLayout" Target="../slideLayouts/slideLayout15.xml"/><Relationship Id="rId3" Type="http://schemas.openxmlformats.org/officeDocument/2006/relationships/themeOverride" Target="../theme/themeOverride2.xml"/><Relationship Id="rId2" Type="http://schemas.openxmlformats.org/officeDocument/2006/relationships/tags" Target="../tags/tag12.xml"/><Relationship Id="rId1" Type="http://schemas.openxmlformats.org/officeDocument/2006/relationships/chart" Target="../charts/char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5.xml"/><Relationship Id="rId1" Type="http://schemas.openxmlformats.org/officeDocument/2006/relationships/tags" Target="../tags/tag13.xml"/></Relationships>
</file>

<file path=ppt/slides/_rels/slide24.xml.rels><?xml version="1.0" encoding="UTF-8" standalone="yes"?>
<Relationships xmlns="http://schemas.openxmlformats.org/package/2006/relationships"><Relationship Id="rId7" Type="http://schemas.openxmlformats.org/officeDocument/2006/relationships/notesSlide" Target="../notesSlides/notesSlide24.xml"/><Relationship Id="rId6" Type="http://schemas.openxmlformats.org/officeDocument/2006/relationships/slideLayout" Target="../slideLayouts/slideLayout16.xml"/><Relationship Id="rId5" Type="http://schemas.microsoft.com/office/2007/relationships/diagramDrawing" Target="../diagrams/drawing1.xml"/><Relationship Id="rId4" Type="http://schemas.openxmlformats.org/officeDocument/2006/relationships/diagramColors" Target="../diagrams/colors1.xml"/><Relationship Id="rId3" Type="http://schemas.openxmlformats.org/officeDocument/2006/relationships/diagramQuickStyle" Target="../diagrams/quickStyle1.xml"/><Relationship Id="rId2" Type="http://schemas.openxmlformats.org/officeDocument/2006/relationships/diagramLayout" Target="../diagrams/layout1.xml"/><Relationship Id="rId1" Type="http://schemas.openxmlformats.org/officeDocument/2006/relationships/diagramData" Target="../diagrams/data1.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6.xml"/><Relationship Id="rId1" Type="http://schemas.openxmlformats.org/officeDocument/2006/relationships/image" Target="../media/image29.jpe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16.xml"/><Relationship Id="rId1" Type="http://schemas.openxmlformats.org/officeDocument/2006/relationships/image" Target="../media/image30.jpeg"/></Relationships>
</file>

<file path=ppt/slides/_rels/slide27.xml.rels><?xml version="1.0" encoding="UTF-8" standalone="yes"?>
<Relationships xmlns="http://schemas.openxmlformats.org/package/2006/relationships"><Relationship Id="rId4" Type="http://schemas.openxmlformats.org/officeDocument/2006/relationships/notesSlide" Target="../notesSlides/notesSlide27.xml"/><Relationship Id="rId3" Type="http://schemas.openxmlformats.org/officeDocument/2006/relationships/slideLayout" Target="../slideLayouts/slideLayout7.xml"/><Relationship Id="rId2" Type="http://schemas.openxmlformats.org/officeDocument/2006/relationships/image" Target="../media/image7.png"/><Relationship Id="rId1" Type="http://schemas.openxmlformats.org/officeDocument/2006/relationships/image" Target="../media/image31.jpeg"/></Relationships>
</file>

<file path=ppt/slides/_rels/slide28.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tags" Target="../tags/tag14.xml"/><Relationship Id="rId5" Type="http://schemas.openxmlformats.org/officeDocument/2006/relationships/image" Target="../media/image36.png"/><Relationship Id="rId4" Type="http://schemas.openxmlformats.org/officeDocument/2006/relationships/image" Target="../media/image35.svg"/><Relationship Id="rId3" Type="http://schemas.openxmlformats.org/officeDocument/2006/relationships/image" Target="../media/image34.png"/><Relationship Id="rId2" Type="http://schemas.openxmlformats.org/officeDocument/2006/relationships/image" Target="../media/image33.GIF"/><Relationship Id="rId1" Type="http://schemas.openxmlformats.org/officeDocument/2006/relationships/image" Target="../media/image32.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slideLayout" Target="../slideLayouts/slideLayout14.xml"/><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image" Target="../media/image8.jpeg"/></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15.xml"/><Relationship Id="rId2" Type="http://schemas.openxmlformats.org/officeDocument/2006/relationships/image" Target="../media/image12.jpeg"/><Relationship Id="rId1" Type="http://schemas.openxmlformats.org/officeDocument/2006/relationships/image" Target="../media/image11.jpeg"/></Relationships>
</file>

<file path=ppt/slides/_rels/slide6.xml.rels><?xml version="1.0" encoding="UTF-8" standalone="yes"?>
<Relationships xmlns="http://schemas.openxmlformats.org/package/2006/relationships"><Relationship Id="rId5" Type="http://schemas.openxmlformats.org/officeDocument/2006/relationships/notesSlide" Target="../notesSlides/notesSlide6.xml"/><Relationship Id="rId4" Type="http://schemas.openxmlformats.org/officeDocument/2006/relationships/slideLayout" Target="../slideLayouts/slideLayout16.xml"/><Relationship Id="rId3" Type="http://schemas.openxmlformats.org/officeDocument/2006/relationships/themeOverride" Target="../theme/themeOverride1.xml"/><Relationship Id="rId2" Type="http://schemas.openxmlformats.org/officeDocument/2006/relationships/tags" Target="../tags/tag1.xml"/><Relationship Id="rId1" Type="http://schemas.openxmlformats.org/officeDocument/2006/relationships/image" Target="../media/image13.jpe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5.xml"/><Relationship Id="rId1" Type="http://schemas.openxmlformats.org/officeDocument/2006/relationships/tags" Target="../tags/tag2.xml"/></Relationships>
</file>

<file path=ppt/slides/_rels/slide9.xml.rels><?xml version="1.0" encoding="UTF-8" standalone="yes"?>
<Relationships xmlns="http://schemas.openxmlformats.org/package/2006/relationships"><Relationship Id="rId9" Type="http://schemas.openxmlformats.org/officeDocument/2006/relationships/tags" Target="../tags/tag5.xml"/><Relationship Id="rId8" Type="http://schemas.openxmlformats.org/officeDocument/2006/relationships/tags" Target="../tags/tag4.xml"/><Relationship Id="rId7" Type="http://schemas.openxmlformats.org/officeDocument/2006/relationships/tags" Target="../tags/tag3.xml"/><Relationship Id="rId6" Type="http://schemas.openxmlformats.org/officeDocument/2006/relationships/image" Target="../media/image19.jpeg"/><Relationship Id="rId5" Type="http://schemas.openxmlformats.org/officeDocument/2006/relationships/image" Target="../media/image18.jpeg"/><Relationship Id="rId4" Type="http://schemas.openxmlformats.org/officeDocument/2006/relationships/image" Target="../media/image17.jpeg"/><Relationship Id="rId3" Type="http://schemas.openxmlformats.org/officeDocument/2006/relationships/image" Target="../media/image16.jpeg"/><Relationship Id="rId2" Type="http://schemas.openxmlformats.org/officeDocument/2006/relationships/image" Target="../media/image15.jpeg"/><Relationship Id="rId11" Type="http://schemas.openxmlformats.org/officeDocument/2006/relationships/notesSlide" Target="../notesSlides/notesSlide9.xml"/><Relationship Id="rId10" Type="http://schemas.openxmlformats.org/officeDocument/2006/relationships/slideLayout" Target="../slideLayouts/slideLayout15.xml"/><Relationship Id="rId1" Type="http://schemas.openxmlformats.org/officeDocument/2006/relationships/image" Target="../media/image14.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1" cstate="screen"/>
          <a:srcRect/>
          <a:stretch>
            <a:fillRect/>
          </a:stretch>
        </p:blipFill>
        <p:spPr>
          <a:xfrm>
            <a:off x="-1821831" y="-1158628"/>
            <a:ext cx="15718905" cy="4716485"/>
          </a:xfrm>
          <a:prstGeom prst="ellipse">
            <a:avLst/>
          </a:prstGeom>
          <a:gradFill>
            <a:gsLst>
              <a:gs pos="0">
                <a:srgbClr val="16583D"/>
              </a:gs>
              <a:gs pos="60000">
                <a:schemeClr val="accent1">
                  <a:lumMod val="45000"/>
                  <a:lumOff val="55000"/>
                </a:schemeClr>
              </a:gs>
              <a:gs pos="92000">
                <a:schemeClr val="accent1">
                  <a:lumMod val="30000"/>
                  <a:lumOff val="70000"/>
                  <a:alpha val="0"/>
                </a:schemeClr>
              </a:gs>
            </a:gsLst>
            <a:path path="circle">
              <a:fillToRect l="50000" t="50000" r="50000" b="50000"/>
            </a:path>
          </a:gradFill>
          <a:ln w="38100">
            <a:solidFill>
              <a:schemeClr val="accent3">
                <a:lumMod val="40000"/>
                <a:lumOff val="60000"/>
              </a:schemeClr>
            </a:solidFill>
          </a:ln>
          <a:effectLst>
            <a:outerShdw blurRad="50800" dist="38100" dir="2700000" algn="tl" rotWithShape="0">
              <a:prstClr val="black">
                <a:alpha val="40000"/>
              </a:prstClr>
            </a:outerShdw>
          </a:effectLst>
        </p:spPr>
      </p:pic>
      <p:sp>
        <p:nvSpPr>
          <p:cNvPr id="13" name="灯片编号占位符 12"/>
          <p:cNvSpPr>
            <a:spLocks noGrp="1"/>
          </p:cNvSpPr>
          <p:nvPr>
            <p:ph type="sldNum" sz="quarter" idx="12"/>
          </p:nvPr>
        </p:nvSpPr>
        <p:spPr/>
        <p:txBody>
          <a:bodyPr/>
          <a:lstStyle/>
          <a:p>
            <a:fld id="{134FB6C8-7C8F-4A07-82BA-70423D8EE858}" type="slidenum">
              <a:rPr lang="zh-CN" altLang="en-US" smtClean="0"/>
            </a:fld>
            <a:endParaRPr lang="zh-CN" altLang="en-US"/>
          </a:p>
        </p:txBody>
      </p:sp>
      <p:grpSp>
        <p:nvGrpSpPr>
          <p:cNvPr id="2" name="组合 1"/>
          <p:cNvGrpSpPr/>
          <p:nvPr/>
        </p:nvGrpSpPr>
        <p:grpSpPr>
          <a:xfrm>
            <a:off x="4761585" y="5518397"/>
            <a:ext cx="2552076" cy="463012"/>
            <a:chOff x="4873792" y="5835880"/>
            <a:chExt cx="2053147" cy="463012"/>
          </a:xfrm>
          <a:solidFill>
            <a:srgbClr val="ADB72D"/>
          </a:solidFill>
        </p:grpSpPr>
        <p:sp>
          <p:nvSpPr>
            <p:cNvPr id="31" name="矩形: 圆角 30"/>
            <p:cNvSpPr/>
            <p:nvPr/>
          </p:nvSpPr>
          <p:spPr>
            <a:xfrm>
              <a:off x="4985965" y="5835880"/>
              <a:ext cx="1828800" cy="463012"/>
            </a:xfrm>
            <a:prstGeom prst="roundRect">
              <a:avLst>
                <a:gd name="adj" fmla="val 22153"/>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endParaRPr>
            </a:p>
          </p:txBody>
        </p:sp>
        <p:sp>
          <p:nvSpPr>
            <p:cNvPr id="24" name="文本框 23"/>
            <p:cNvSpPr txBox="1"/>
            <p:nvPr/>
          </p:nvSpPr>
          <p:spPr>
            <a:xfrm>
              <a:off x="4873792" y="5882720"/>
              <a:ext cx="2053147" cy="369332"/>
            </a:xfrm>
            <a:prstGeom prst="rect">
              <a:avLst/>
            </a:prstGeom>
            <a:noFill/>
          </p:spPr>
          <p:txBody>
            <a:bodyPr wrap="square" rtlCol="0" anchor="ctr">
              <a:spAutoFit/>
            </a:bodyPr>
            <a:lstStyle>
              <a:defPPr>
                <a:defRPr lang="zh-CN"/>
              </a:defPPr>
              <a:lvl1pPr algn="ctr">
                <a:defRPr>
                  <a:solidFill>
                    <a:schemeClr val="bg1"/>
                  </a:solidFill>
                </a:defRPr>
              </a:lvl1pPr>
            </a:lstStyle>
            <a:p>
              <a:r>
                <a:rPr lang="zh-CN" altLang="en-US" dirty="0">
                  <a:latin typeface="Adobe 宋体 Std L" panose="02020300000000000000" pitchFamily="18" charset="-122"/>
                  <a:ea typeface="Adobe 宋体 Std L" panose="02020300000000000000" pitchFamily="18" charset="-122"/>
                </a:rPr>
                <a:t>汇报人：</a:t>
              </a:r>
              <a:r>
                <a:rPr lang="en-US" altLang="zh-CN" dirty="0">
                  <a:latin typeface="Adobe 宋体 Std L" panose="02020300000000000000" pitchFamily="18" charset="-122"/>
                  <a:ea typeface="Adobe 宋体 Std L" panose="02020300000000000000" pitchFamily="18" charset="-122"/>
                </a:rPr>
                <a:t>×××</a:t>
              </a:r>
              <a:endParaRPr lang="zh-CN" altLang="en-US" dirty="0">
                <a:latin typeface="Adobe 宋体 Std L" panose="02020300000000000000" pitchFamily="18" charset="-122"/>
                <a:ea typeface="Adobe 宋体 Std L" panose="02020300000000000000" pitchFamily="18" charset="-122"/>
              </a:endParaRPr>
            </a:p>
          </p:txBody>
        </p:sp>
      </p:grpSp>
      <p:sp>
        <p:nvSpPr>
          <p:cNvPr id="19" name="文本框 18"/>
          <p:cNvSpPr txBox="1"/>
          <p:nvPr/>
        </p:nvSpPr>
        <p:spPr>
          <a:xfrm>
            <a:off x="2253145" y="3979638"/>
            <a:ext cx="7685709" cy="829945"/>
          </a:xfrm>
          <a:prstGeom prst="rect">
            <a:avLst/>
          </a:prstGeom>
          <a:solidFill>
            <a:schemeClr val="bg1"/>
          </a:solidFill>
        </p:spPr>
        <p:txBody>
          <a:bodyPr wrap="square" rtlCol="0">
            <a:spAutoFit/>
          </a:bodyPr>
          <a:lstStyle/>
          <a:p>
            <a:pPr algn="dist"/>
            <a:r>
              <a:rPr lang="zh-CN" altLang="en-US" sz="4800" b="1" dirty="0">
                <a:solidFill>
                  <a:schemeClr val="accent3">
                    <a:lumMod val="40000"/>
                    <a:lumOff val="60000"/>
                  </a:schemeClr>
                </a:solidFill>
                <a:latin typeface="Adobe 宋体 Std L" panose="02020300000000000000" pitchFamily="18" charset="-122"/>
                <a:ea typeface="Adobe 宋体 Std L" panose="02020300000000000000" pitchFamily="18" charset="-122"/>
              </a:rPr>
              <a:t>华师朝夕风</a:t>
            </a:r>
            <a:r>
              <a:rPr lang="en-US" altLang="zh-CN" sz="4800" b="1" dirty="0">
                <a:solidFill>
                  <a:schemeClr val="accent3">
                    <a:lumMod val="40000"/>
                    <a:lumOff val="60000"/>
                  </a:schemeClr>
                </a:solidFill>
                <a:latin typeface="Adobe 宋体 Std L" panose="02020300000000000000" pitchFamily="18" charset="-122"/>
                <a:ea typeface="Adobe 宋体 Std L" panose="02020300000000000000" pitchFamily="18" charset="-122"/>
              </a:rPr>
              <a:t>PPT</a:t>
            </a:r>
            <a:r>
              <a:rPr lang="zh-CN" altLang="en-US" sz="4800" b="1" dirty="0">
                <a:solidFill>
                  <a:schemeClr val="accent3">
                    <a:lumMod val="40000"/>
                    <a:lumOff val="60000"/>
                  </a:schemeClr>
                </a:solidFill>
                <a:latin typeface="Adobe 宋体 Std L" panose="02020300000000000000" pitchFamily="18" charset="-122"/>
                <a:ea typeface="Adobe 宋体 Std L" panose="02020300000000000000" pitchFamily="18" charset="-122"/>
              </a:rPr>
              <a:t>模板</a:t>
            </a:r>
            <a:endParaRPr lang="zh-CN" altLang="en-US" sz="4800" b="1" dirty="0">
              <a:solidFill>
                <a:schemeClr val="accent3">
                  <a:lumMod val="40000"/>
                  <a:lumOff val="60000"/>
                </a:schemeClr>
              </a:solidFill>
              <a:latin typeface="Adobe 宋体 Std L" panose="02020300000000000000" pitchFamily="18" charset="-122"/>
              <a:ea typeface="Adobe 宋体 Std L" panose="02020300000000000000" pitchFamily="18" charset="-122"/>
            </a:endParaRPr>
          </a:p>
        </p:txBody>
      </p:sp>
      <p:pic>
        <p:nvPicPr>
          <p:cNvPr id="9" name="图片 8"/>
          <p:cNvPicPr>
            <a:picLocks noChangeAspect="1"/>
          </p:cNvPicPr>
          <p:nvPr/>
        </p:nvPicPr>
        <p:blipFill>
          <a:blip r:embed="rId2" cstate="screen"/>
          <a:stretch>
            <a:fillRect/>
          </a:stretch>
        </p:blipFill>
        <p:spPr>
          <a:xfrm>
            <a:off x="164010" y="-977347"/>
            <a:ext cx="2680252" cy="2680252"/>
          </a:xfrm>
          <a:prstGeom prst="rect">
            <a:avLst/>
          </a:prstGeom>
        </p:spPr>
      </p:pic>
    </p:spTree>
  </p:cSld>
  <p:clrMapOvr>
    <a:masterClrMapping/>
  </p:clrMapOvr>
  <p:transition spd="slow">
    <p:comb/>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图片 28" descr="图片包含 游戏机, 自然, 雨, 水&#10;&#10;描述已自动生成"/>
          <p:cNvPicPr>
            <a:picLocks noChangeAspect="1"/>
          </p:cNvPicPr>
          <p:nvPr/>
        </p:nvPicPr>
        <p:blipFill rotWithShape="1">
          <a:blip r:embed="rId1" cstate="screen"/>
          <a:srcRect/>
          <a:stretch>
            <a:fillRect/>
          </a:stretch>
        </p:blipFill>
        <p:spPr>
          <a:xfrm>
            <a:off x="5260789" y="2701923"/>
            <a:ext cx="1759136" cy="1860554"/>
          </a:xfrm>
          <a:prstGeom prst="rect">
            <a:avLst/>
          </a:prstGeom>
        </p:spPr>
      </p:pic>
      <p:sp>
        <p:nvSpPr>
          <p:cNvPr id="36" name="îṡ1íďè"/>
          <p:cNvSpPr/>
          <p:nvPr/>
        </p:nvSpPr>
        <p:spPr>
          <a:xfrm>
            <a:off x="4486998" y="2023198"/>
            <a:ext cx="3218007" cy="3218006"/>
          </a:xfrm>
          <a:prstGeom prst="ellipse">
            <a:avLst/>
          </a:prstGeom>
          <a:blipFill dpi="0" rotWithShape="1">
            <a:blip r:embed="rId2" cstate="screen"/>
            <a:srcRect/>
            <a:stretch>
              <a:fillRect/>
            </a:stretch>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defPPr>
              <a:defRPr lang="zh-CN"/>
            </a:defPPr>
            <a:lvl1pPr marL="0" algn="l" defTabSz="913765" rtl="0" eaLnBrk="1" latinLnBrk="0" hangingPunct="1">
              <a:defRPr sz="1800" kern="1200">
                <a:solidFill>
                  <a:schemeClr val="lt1"/>
                </a:solidFill>
              </a:defRPr>
            </a:lvl1pPr>
            <a:lvl2pPr marL="457200" algn="l" defTabSz="913765" rtl="0" eaLnBrk="1" latinLnBrk="0" hangingPunct="1">
              <a:defRPr sz="1800" kern="1200">
                <a:solidFill>
                  <a:schemeClr val="lt1"/>
                </a:solidFill>
              </a:defRPr>
            </a:lvl2pPr>
            <a:lvl3pPr marL="914400" algn="l" defTabSz="913765" rtl="0" eaLnBrk="1" latinLnBrk="0" hangingPunct="1">
              <a:defRPr sz="1800" kern="1200">
                <a:solidFill>
                  <a:schemeClr val="lt1"/>
                </a:solidFill>
              </a:defRPr>
            </a:lvl3pPr>
            <a:lvl4pPr marL="1371600" algn="l" defTabSz="913765" rtl="0" eaLnBrk="1" latinLnBrk="0" hangingPunct="1">
              <a:defRPr sz="1800" kern="1200">
                <a:solidFill>
                  <a:schemeClr val="lt1"/>
                </a:solidFill>
              </a:defRPr>
            </a:lvl4pPr>
            <a:lvl5pPr marL="1828800" algn="l" defTabSz="913765" rtl="0" eaLnBrk="1" latinLnBrk="0" hangingPunct="1">
              <a:defRPr sz="1800" kern="1200">
                <a:solidFill>
                  <a:schemeClr val="lt1"/>
                </a:solidFill>
              </a:defRPr>
            </a:lvl5pPr>
            <a:lvl6pPr marL="2286000" algn="l" defTabSz="913765" rtl="0" eaLnBrk="1" latinLnBrk="0" hangingPunct="1">
              <a:defRPr sz="1800" kern="1200">
                <a:solidFill>
                  <a:schemeClr val="lt1"/>
                </a:solidFill>
              </a:defRPr>
            </a:lvl6pPr>
            <a:lvl7pPr marL="2743200" algn="l" defTabSz="913765" rtl="0" eaLnBrk="1" latinLnBrk="0" hangingPunct="1">
              <a:defRPr sz="1800" kern="1200">
                <a:solidFill>
                  <a:schemeClr val="lt1"/>
                </a:solidFill>
              </a:defRPr>
            </a:lvl7pPr>
            <a:lvl8pPr marL="3200400" algn="l" defTabSz="913765" rtl="0" eaLnBrk="1" latinLnBrk="0" hangingPunct="1">
              <a:defRPr sz="1800" kern="1200">
                <a:solidFill>
                  <a:schemeClr val="lt1"/>
                </a:solidFill>
              </a:defRPr>
            </a:lvl8pPr>
            <a:lvl9pPr marL="3657600" algn="l" defTabSz="913765" rtl="0" eaLnBrk="1" latinLnBrk="0" hangingPunct="1">
              <a:defRPr sz="1800" kern="1200">
                <a:solidFill>
                  <a:schemeClr val="lt1"/>
                </a:solidFill>
              </a:defRPr>
            </a:lvl9pPr>
          </a:lstStyle>
          <a:p>
            <a:pPr algn="ctr"/>
          </a:p>
        </p:txBody>
      </p:sp>
      <p:sp>
        <p:nvSpPr>
          <p:cNvPr id="37" name="ïṧľîḋê"/>
          <p:cNvSpPr/>
          <p:nvPr/>
        </p:nvSpPr>
        <p:spPr>
          <a:xfrm>
            <a:off x="5141556" y="2677757"/>
            <a:ext cx="1908889" cy="1908888"/>
          </a:xfrm>
          <a:prstGeom prst="ellipse">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defPPr>
              <a:defRPr lang="zh-CN"/>
            </a:defPPr>
            <a:lvl1pPr marL="0" algn="l" defTabSz="913765" rtl="0" eaLnBrk="1" latinLnBrk="0" hangingPunct="1">
              <a:defRPr sz="1800" kern="1200">
                <a:solidFill>
                  <a:schemeClr val="lt1"/>
                </a:solidFill>
              </a:defRPr>
            </a:lvl1pPr>
            <a:lvl2pPr marL="457200" algn="l" defTabSz="913765" rtl="0" eaLnBrk="1" latinLnBrk="0" hangingPunct="1">
              <a:defRPr sz="1800" kern="1200">
                <a:solidFill>
                  <a:schemeClr val="lt1"/>
                </a:solidFill>
              </a:defRPr>
            </a:lvl2pPr>
            <a:lvl3pPr marL="914400" algn="l" defTabSz="913765" rtl="0" eaLnBrk="1" latinLnBrk="0" hangingPunct="1">
              <a:defRPr sz="1800" kern="1200">
                <a:solidFill>
                  <a:schemeClr val="lt1"/>
                </a:solidFill>
              </a:defRPr>
            </a:lvl3pPr>
            <a:lvl4pPr marL="1371600" algn="l" defTabSz="913765" rtl="0" eaLnBrk="1" latinLnBrk="0" hangingPunct="1">
              <a:defRPr sz="1800" kern="1200">
                <a:solidFill>
                  <a:schemeClr val="lt1"/>
                </a:solidFill>
              </a:defRPr>
            </a:lvl4pPr>
            <a:lvl5pPr marL="1828800" algn="l" defTabSz="913765" rtl="0" eaLnBrk="1" latinLnBrk="0" hangingPunct="1">
              <a:defRPr sz="1800" kern="1200">
                <a:solidFill>
                  <a:schemeClr val="lt1"/>
                </a:solidFill>
              </a:defRPr>
            </a:lvl5pPr>
            <a:lvl6pPr marL="2286000" algn="l" defTabSz="913765" rtl="0" eaLnBrk="1" latinLnBrk="0" hangingPunct="1">
              <a:defRPr sz="1800" kern="1200">
                <a:solidFill>
                  <a:schemeClr val="lt1"/>
                </a:solidFill>
              </a:defRPr>
            </a:lvl6pPr>
            <a:lvl7pPr marL="2743200" algn="l" defTabSz="913765" rtl="0" eaLnBrk="1" latinLnBrk="0" hangingPunct="1">
              <a:defRPr sz="1800" kern="1200">
                <a:solidFill>
                  <a:schemeClr val="lt1"/>
                </a:solidFill>
              </a:defRPr>
            </a:lvl7pPr>
            <a:lvl8pPr marL="3200400" algn="l" defTabSz="913765" rtl="0" eaLnBrk="1" latinLnBrk="0" hangingPunct="1">
              <a:defRPr sz="1800" kern="1200">
                <a:solidFill>
                  <a:schemeClr val="lt1"/>
                </a:solidFill>
              </a:defRPr>
            </a:lvl8pPr>
            <a:lvl9pPr marL="3657600" algn="l" defTabSz="913765" rtl="0" eaLnBrk="1" latinLnBrk="0" hangingPunct="1">
              <a:defRPr sz="1800" kern="1200">
                <a:solidFill>
                  <a:schemeClr val="lt1"/>
                </a:solidFill>
              </a:defRPr>
            </a:lvl9pPr>
          </a:lstStyle>
          <a:p>
            <a:pPr algn="ctr"/>
            <a:r>
              <a:rPr lang="zh-CN" altLang="en-US" sz="2400" b="1" spc="300" dirty="0">
                <a:solidFill>
                  <a:schemeClr val="accent1">
                    <a:lumMod val="50000"/>
                  </a:schemeClr>
                </a:solidFill>
                <a:latin typeface="黑体" panose="02010609060101010101" charset="-122"/>
                <a:ea typeface="黑体" panose="02010609060101010101" charset="-122"/>
              </a:rPr>
              <a:t>现状</a:t>
            </a:r>
            <a:endParaRPr sz="2400" b="1" spc="300" dirty="0">
              <a:solidFill>
                <a:schemeClr val="accent1">
                  <a:lumMod val="50000"/>
                </a:schemeClr>
              </a:solidFill>
              <a:latin typeface="黑体" panose="02010609060101010101" charset="-122"/>
              <a:ea typeface="黑体" panose="02010609060101010101" charset="-122"/>
            </a:endParaRPr>
          </a:p>
        </p:txBody>
      </p:sp>
      <p:sp>
        <p:nvSpPr>
          <p:cNvPr id="46" name="ïṥḷidè"/>
          <p:cNvSpPr/>
          <p:nvPr/>
        </p:nvSpPr>
        <p:spPr>
          <a:xfrm>
            <a:off x="678247" y="1789515"/>
            <a:ext cx="721040" cy="721040"/>
          </a:xfrm>
          <a:prstGeom prst="roundRect">
            <a:avLst/>
          </a:prstGeom>
          <a:solidFill>
            <a:schemeClr val="bg2">
              <a:lumMod val="9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r>
              <a:rPr lang="en-US" altLang="zh-CN" sz="2800" b="1" i="1" dirty="0">
                <a:solidFill>
                  <a:schemeClr val="bg1"/>
                </a:solidFill>
              </a:rPr>
              <a:t>1</a:t>
            </a:r>
            <a:endParaRPr lang="en-US" sz="2800" b="1" i="1" dirty="0">
              <a:solidFill>
                <a:schemeClr val="bg1"/>
              </a:solidFill>
            </a:endParaRPr>
          </a:p>
        </p:txBody>
      </p:sp>
      <p:sp>
        <p:nvSpPr>
          <p:cNvPr id="47" name="î$ľïḋê"/>
          <p:cNvSpPr txBox="1"/>
          <p:nvPr/>
        </p:nvSpPr>
        <p:spPr>
          <a:xfrm>
            <a:off x="1399287" y="1742610"/>
            <a:ext cx="2588916" cy="407426"/>
          </a:xfrm>
          <a:prstGeom prst="rect">
            <a:avLst/>
          </a:prstGeom>
          <a:noFill/>
        </p:spPr>
        <p:txBody>
          <a:bodyPr wrap="square" lIns="91440" tIns="45720" rIns="91440" bIns="45720" anchor="ctr" anchorCtr="0">
            <a:normAutofit/>
          </a:bodyPr>
          <a:lstStyle/>
          <a:p>
            <a:pPr>
              <a:lnSpc>
                <a:spcPct val="110000"/>
              </a:lnSpc>
            </a:pPr>
            <a:r>
              <a:rPr lang="zh-CN" altLang="en-US" b="1" dirty="0">
                <a:solidFill>
                  <a:schemeClr val="tx1">
                    <a:lumMod val="75000"/>
                    <a:lumOff val="25000"/>
                  </a:schemeClr>
                </a:solidFill>
              </a:rPr>
              <a:t>请在此输入标题</a:t>
            </a:r>
            <a:endParaRPr lang="zh-CN" altLang="en-US" b="1" dirty="0">
              <a:solidFill>
                <a:schemeClr val="tx1">
                  <a:lumMod val="75000"/>
                  <a:lumOff val="25000"/>
                </a:schemeClr>
              </a:solidFill>
            </a:endParaRPr>
          </a:p>
        </p:txBody>
      </p:sp>
      <p:sp>
        <p:nvSpPr>
          <p:cNvPr id="48" name="îṥḷîḓè"/>
          <p:cNvSpPr txBox="1"/>
          <p:nvPr/>
        </p:nvSpPr>
        <p:spPr>
          <a:xfrm>
            <a:off x="1399287" y="2150035"/>
            <a:ext cx="2588916" cy="1357724"/>
          </a:xfrm>
          <a:prstGeom prst="rect">
            <a:avLst/>
          </a:prstGeom>
          <a:noFill/>
        </p:spPr>
        <p:txBody>
          <a:bodyPr wrap="square" lIns="91440" tIns="45720" rIns="91440" bIns="45720" anchor="t" anchorCtr="0">
            <a:noAutofit/>
          </a:bodyPr>
          <a:lstStyle/>
          <a:p>
            <a:pPr marL="285750" indent="-285750">
              <a:lnSpc>
                <a:spcPct val="120000"/>
              </a:lnSpc>
              <a:buFont typeface="Arial" panose="020B0604020202020204" pitchFamily="34" charset="0"/>
              <a:buChar char="•"/>
            </a:pPr>
            <a:r>
              <a:rPr lang="zh-CN" altLang="en-US" sz="1600" dirty="0">
                <a:solidFill>
                  <a:schemeClr val="tx1">
                    <a:lumMod val="75000"/>
                    <a:lumOff val="25000"/>
                  </a:schemeClr>
                </a:solidFill>
              </a:rPr>
              <a:t>在此输入你的内容在此输入你的内容在此输入你的内容在此输入你的内容在此输入你的内容</a:t>
            </a:r>
            <a:endParaRPr lang="en-US" altLang="zh-CN" sz="1600" dirty="0">
              <a:solidFill>
                <a:schemeClr val="tx1">
                  <a:lumMod val="75000"/>
                  <a:lumOff val="25000"/>
                </a:schemeClr>
              </a:solidFill>
            </a:endParaRPr>
          </a:p>
          <a:p>
            <a:pPr marL="285750" indent="-285750">
              <a:lnSpc>
                <a:spcPct val="120000"/>
              </a:lnSpc>
              <a:buFont typeface="Arial" panose="020B0604020202020204" pitchFamily="34" charset="0"/>
              <a:buChar char="•"/>
            </a:pPr>
            <a:endParaRPr lang="en-US" altLang="zh-CN" sz="1600" dirty="0">
              <a:solidFill>
                <a:schemeClr val="tx1">
                  <a:lumMod val="75000"/>
                  <a:lumOff val="25000"/>
                </a:schemeClr>
              </a:solidFill>
            </a:endParaRPr>
          </a:p>
        </p:txBody>
      </p:sp>
      <p:sp>
        <p:nvSpPr>
          <p:cNvPr id="41" name="iṧļîďé"/>
          <p:cNvSpPr/>
          <p:nvPr/>
        </p:nvSpPr>
        <p:spPr>
          <a:xfrm>
            <a:off x="10797860" y="1789515"/>
            <a:ext cx="721040" cy="721040"/>
          </a:xfrm>
          <a:prstGeom prst="roundRect">
            <a:avLst/>
          </a:prstGeom>
          <a:solidFill>
            <a:schemeClr val="accent2">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r>
              <a:rPr lang="en-US" altLang="zh-CN" sz="2800" b="1" i="1" dirty="0">
                <a:solidFill>
                  <a:schemeClr val="bg1"/>
                </a:solidFill>
              </a:rPr>
              <a:t>3</a:t>
            </a:r>
            <a:endParaRPr lang="en-US" sz="2800" b="1" i="1" dirty="0">
              <a:solidFill>
                <a:schemeClr val="bg1"/>
              </a:solidFill>
            </a:endParaRPr>
          </a:p>
        </p:txBody>
      </p:sp>
      <p:sp>
        <p:nvSpPr>
          <p:cNvPr id="42" name="îşḻíḓê"/>
          <p:cNvSpPr txBox="1"/>
          <p:nvPr/>
        </p:nvSpPr>
        <p:spPr>
          <a:xfrm>
            <a:off x="8161110" y="1742610"/>
            <a:ext cx="2588916" cy="407426"/>
          </a:xfrm>
          <a:prstGeom prst="rect">
            <a:avLst/>
          </a:prstGeom>
          <a:noFill/>
        </p:spPr>
        <p:txBody>
          <a:bodyPr wrap="square" lIns="91440" tIns="45720" rIns="91440" bIns="45720" anchor="ctr" anchorCtr="0">
            <a:normAutofit/>
          </a:bodyPr>
          <a:lstStyle/>
          <a:p>
            <a:pPr>
              <a:lnSpc>
                <a:spcPct val="110000"/>
              </a:lnSpc>
            </a:pPr>
            <a:r>
              <a:rPr lang="zh-CN" altLang="en-US" b="1" dirty="0">
                <a:solidFill>
                  <a:schemeClr val="tx1">
                    <a:lumMod val="75000"/>
                    <a:lumOff val="25000"/>
                  </a:schemeClr>
                </a:solidFill>
              </a:rPr>
              <a:t>请在此输入标题</a:t>
            </a:r>
            <a:endParaRPr lang="zh-CN" altLang="en-US" b="1" dirty="0">
              <a:solidFill>
                <a:schemeClr val="tx1">
                  <a:lumMod val="75000"/>
                  <a:lumOff val="25000"/>
                </a:schemeClr>
              </a:solidFill>
            </a:endParaRPr>
          </a:p>
        </p:txBody>
      </p:sp>
      <p:sp>
        <p:nvSpPr>
          <p:cNvPr id="43" name="íṩľïḍè"/>
          <p:cNvSpPr txBox="1"/>
          <p:nvPr/>
        </p:nvSpPr>
        <p:spPr>
          <a:xfrm>
            <a:off x="8161110" y="2150035"/>
            <a:ext cx="2588916" cy="1268824"/>
          </a:xfrm>
          <a:prstGeom prst="rect">
            <a:avLst/>
          </a:prstGeom>
          <a:noFill/>
        </p:spPr>
        <p:txBody>
          <a:bodyPr wrap="square" lIns="91440" tIns="45720" rIns="91440" bIns="45720" anchor="t" anchorCtr="0">
            <a:noAutofit/>
          </a:bodyPr>
          <a:lstStyle/>
          <a:p>
            <a:pPr marL="285750" indent="-285750">
              <a:lnSpc>
                <a:spcPct val="120000"/>
              </a:lnSpc>
              <a:buFont typeface="Arial" panose="020B0604020202020204" pitchFamily="34" charset="0"/>
              <a:buChar char="•"/>
            </a:pPr>
            <a:r>
              <a:rPr lang="zh-CN" altLang="en-US" sz="1600" dirty="0">
                <a:solidFill>
                  <a:schemeClr val="tx1">
                    <a:lumMod val="75000"/>
                    <a:lumOff val="25000"/>
                  </a:schemeClr>
                </a:solidFill>
              </a:rPr>
              <a:t>在此输入你的内容在此输入你的内容在此输入你的内容在此输入你的内容在此输入你的内容</a:t>
            </a:r>
            <a:endParaRPr lang="en-US" altLang="zh-CN" sz="1600" dirty="0">
              <a:solidFill>
                <a:schemeClr val="tx1">
                  <a:lumMod val="75000"/>
                  <a:lumOff val="25000"/>
                </a:schemeClr>
              </a:solidFill>
            </a:endParaRPr>
          </a:p>
        </p:txBody>
      </p:sp>
      <p:grpSp>
        <p:nvGrpSpPr>
          <p:cNvPr id="3" name="组合 2"/>
          <p:cNvGrpSpPr/>
          <p:nvPr/>
        </p:nvGrpSpPr>
        <p:grpSpPr>
          <a:xfrm>
            <a:off x="4351677" y="2163429"/>
            <a:ext cx="749102" cy="749101"/>
            <a:chOff x="4078725" y="3257649"/>
            <a:chExt cx="749102" cy="749101"/>
          </a:xfrm>
        </p:grpSpPr>
        <p:sp>
          <p:nvSpPr>
            <p:cNvPr id="38" name="ïṡľiḑè"/>
            <p:cNvSpPr/>
            <p:nvPr/>
          </p:nvSpPr>
          <p:spPr>
            <a:xfrm>
              <a:off x="4078725" y="3257649"/>
              <a:ext cx="749102" cy="749101"/>
            </a:xfrm>
            <a:prstGeom prst="ellipse">
              <a:avLst/>
            </a:prstGeom>
            <a:solidFill>
              <a:schemeClr val="bg1"/>
            </a:solidFill>
            <a:ln w="5715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defPPr>
                <a:defRPr lang="zh-CN"/>
              </a:defPPr>
              <a:lvl1pPr marL="0" algn="l" defTabSz="913765" rtl="0" eaLnBrk="1" latinLnBrk="0" hangingPunct="1">
                <a:defRPr sz="1800" kern="1200">
                  <a:solidFill>
                    <a:schemeClr val="lt1"/>
                  </a:solidFill>
                </a:defRPr>
              </a:lvl1pPr>
              <a:lvl2pPr marL="457200" algn="l" defTabSz="913765" rtl="0" eaLnBrk="1" latinLnBrk="0" hangingPunct="1">
                <a:defRPr sz="1800" kern="1200">
                  <a:solidFill>
                    <a:schemeClr val="lt1"/>
                  </a:solidFill>
                </a:defRPr>
              </a:lvl2pPr>
              <a:lvl3pPr marL="914400" algn="l" defTabSz="913765" rtl="0" eaLnBrk="1" latinLnBrk="0" hangingPunct="1">
                <a:defRPr sz="1800" kern="1200">
                  <a:solidFill>
                    <a:schemeClr val="lt1"/>
                  </a:solidFill>
                </a:defRPr>
              </a:lvl3pPr>
              <a:lvl4pPr marL="1371600" algn="l" defTabSz="913765" rtl="0" eaLnBrk="1" latinLnBrk="0" hangingPunct="1">
                <a:defRPr sz="1800" kern="1200">
                  <a:solidFill>
                    <a:schemeClr val="lt1"/>
                  </a:solidFill>
                </a:defRPr>
              </a:lvl4pPr>
              <a:lvl5pPr marL="1828800" algn="l" defTabSz="913765" rtl="0" eaLnBrk="1" latinLnBrk="0" hangingPunct="1">
                <a:defRPr sz="1800" kern="1200">
                  <a:solidFill>
                    <a:schemeClr val="lt1"/>
                  </a:solidFill>
                </a:defRPr>
              </a:lvl5pPr>
              <a:lvl6pPr marL="2286000" algn="l" defTabSz="913765" rtl="0" eaLnBrk="1" latinLnBrk="0" hangingPunct="1">
                <a:defRPr sz="1800" kern="1200">
                  <a:solidFill>
                    <a:schemeClr val="lt1"/>
                  </a:solidFill>
                </a:defRPr>
              </a:lvl6pPr>
              <a:lvl7pPr marL="2743200" algn="l" defTabSz="913765" rtl="0" eaLnBrk="1" latinLnBrk="0" hangingPunct="1">
                <a:defRPr sz="1800" kern="1200">
                  <a:solidFill>
                    <a:schemeClr val="lt1"/>
                  </a:solidFill>
                </a:defRPr>
              </a:lvl7pPr>
              <a:lvl8pPr marL="3200400" algn="l" defTabSz="913765" rtl="0" eaLnBrk="1" latinLnBrk="0" hangingPunct="1">
                <a:defRPr sz="1800" kern="1200">
                  <a:solidFill>
                    <a:schemeClr val="lt1"/>
                  </a:solidFill>
                </a:defRPr>
              </a:lvl8pPr>
              <a:lvl9pPr marL="3657600" algn="l" defTabSz="913765" rtl="0" eaLnBrk="1" latinLnBrk="0" hangingPunct="1">
                <a:defRPr sz="1800" kern="1200">
                  <a:solidFill>
                    <a:schemeClr val="lt1"/>
                  </a:solidFill>
                </a:defRPr>
              </a:lvl9pPr>
            </a:lstStyle>
            <a:p>
              <a:pPr algn="ctr"/>
              <a:endParaRPr lang="en-US" dirty="0">
                <a:solidFill>
                  <a:schemeClr val="tx1"/>
                </a:solidFill>
              </a:endParaRPr>
            </a:p>
          </p:txBody>
        </p:sp>
        <p:sp>
          <p:nvSpPr>
            <p:cNvPr id="44" name="íŝḷïdê"/>
            <p:cNvSpPr/>
            <p:nvPr/>
          </p:nvSpPr>
          <p:spPr bwMode="auto">
            <a:xfrm>
              <a:off x="4261617" y="3453620"/>
              <a:ext cx="383318" cy="357158"/>
            </a:xfrm>
            <a:custGeom>
              <a:avLst/>
              <a:gdLst>
                <a:gd name="connsiteX0" fmla="*/ 484855 w 606016"/>
                <a:gd name="connsiteY0" fmla="*/ 473988 h 564664"/>
                <a:gd name="connsiteX1" fmla="*/ 505037 w 606016"/>
                <a:gd name="connsiteY1" fmla="*/ 494170 h 564664"/>
                <a:gd name="connsiteX2" fmla="*/ 484855 w 606016"/>
                <a:gd name="connsiteY2" fmla="*/ 514352 h 564664"/>
                <a:gd name="connsiteX3" fmla="*/ 464673 w 606016"/>
                <a:gd name="connsiteY3" fmla="*/ 494170 h 564664"/>
                <a:gd name="connsiteX4" fmla="*/ 484855 w 606016"/>
                <a:gd name="connsiteY4" fmla="*/ 473988 h 564664"/>
                <a:gd name="connsiteX5" fmla="*/ 121232 w 606016"/>
                <a:gd name="connsiteY5" fmla="*/ 473988 h 564664"/>
                <a:gd name="connsiteX6" fmla="*/ 141414 w 606016"/>
                <a:gd name="connsiteY6" fmla="*/ 494170 h 564664"/>
                <a:gd name="connsiteX7" fmla="*/ 121232 w 606016"/>
                <a:gd name="connsiteY7" fmla="*/ 514352 h 564664"/>
                <a:gd name="connsiteX8" fmla="*/ 101050 w 606016"/>
                <a:gd name="connsiteY8" fmla="*/ 494170 h 564664"/>
                <a:gd name="connsiteX9" fmla="*/ 121232 w 606016"/>
                <a:gd name="connsiteY9" fmla="*/ 473988 h 564664"/>
                <a:gd name="connsiteX10" fmla="*/ 484813 w 606016"/>
                <a:gd name="connsiteY10" fmla="*/ 443658 h 564664"/>
                <a:gd name="connsiteX11" fmla="*/ 434364 w 606016"/>
                <a:gd name="connsiteY11" fmla="*/ 494115 h 564664"/>
                <a:gd name="connsiteX12" fmla="*/ 484813 w 606016"/>
                <a:gd name="connsiteY12" fmla="*/ 544482 h 564664"/>
                <a:gd name="connsiteX13" fmla="*/ 535352 w 606016"/>
                <a:gd name="connsiteY13" fmla="*/ 494115 h 564664"/>
                <a:gd name="connsiteX14" fmla="*/ 484813 w 606016"/>
                <a:gd name="connsiteY14" fmla="*/ 443658 h 564664"/>
                <a:gd name="connsiteX15" fmla="*/ 121293 w 606016"/>
                <a:gd name="connsiteY15" fmla="*/ 443658 h 564664"/>
                <a:gd name="connsiteX16" fmla="*/ 70755 w 606016"/>
                <a:gd name="connsiteY16" fmla="*/ 494115 h 564664"/>
                <a:gd name="connsiteX17" fmla="*/ 121293 w 606016"/>
                <a:gd name="connsiteY17" fmla="*/ 544482 h 564664"/>
                <a:gd name="connsiteX18" fmla="*/ 171742 w 606016"/>
                <a:gd name="connsiteY18" fmla="*/ 494115 h 564664"/>
                <a:gd name="connsiteX19" fmla="*/ 121293 w 606016"/>
                <a:gd name="connsiteY19" fmla="*/ 443658 h 564664"/>
                <a:gd name="connsiteX20" fmla="*/ 303053 w 606016"/>
                <a:gd name="connsiteY20" fmla="*/ 373109 h 564664"/>
                <a:gd name="connsiteX21" fmla="*/ 292945 w 606016"/>
                <a:gd name="connsiteY21" fmla="*/ 383200 h 564664"/>
                <a:gd name="connsiteX22" fmla="*/ 303053 w 606016"/>
                <a:gd name="connsiteY22" fmla="*/ 393292 h 564664"/>
                <a:gd name="connsiteX23" fmla="*/ 343484 w 606016"/>
                <a:gd name="connsiteY23" fmla="*/ 393292 h 564664"/>
                <a:gd name="connsiteX24" fmla="*/ 343484 w 606016"/>
                <a:gd name="connsiteY24" fmla="*/ 403383 h 564664"/>
                <a:gd name="connsiteX25" fmla="*/ 353592 w 606016"/>
                <a:gd name="connsiteY25" fmla="*/ 413474 h 564664"/>
                <a:gd name="connsiteX26" fmla="*/ 363610 w 606016"/>
                <a:gd name="connsiteY26" fmla="*/ 403383 h 564664"/>
                <a:gd name="connsiteX27" fmla="*/ 363610 w 606016"/>
                <a:gd name="connsiteY27" fmla="*/ 383200 h 564664"/>
                <a:gd name="connsiteX28" fmla="*/ 353592 w 606016"/>
                <a:gd name="connsiteY28" fmla="*/ 373109 h 564664"/>
                <a:gd name="connsiteX29" fmla="*/ 313169 w 606016"/>
                <a:gd name="connsiteY29" fmla="*/ 282403 h 564664"/>
                <a:gd name="connsiteX30" fmla="*/ 447018 w 606016"/>
                <a:gd name="connsiteY30" fmla="*/ 282403 h 564664"/>
                <a:gd name="connsiteX31" fmla="*/ 465069 w 606016"/>
                <a:gd name="connsiteY31" fmla="*/ 311699 h 564664"/>
                <a:gd name="connsiteX32" fmla="*/ 473282 w 606016"/>
                <a:gd name="connsiteY32" fmla="*/ 322696 h 564664"/>
                <a:gd name="connsiteX33" fmla="*/ 313169 w 606016"/>
                <a:gd name="connsiteY33" fmla="*/ 322696 h 564664"/>
                <a:gd name="connsiteX34" fmla="*/ 161665 w 606016"/>
                <a:gd name="connsiteY34" fmla="*/ 282403 h 564664"/>
                <a:gd name="connsiteX35" fmla="*/ 292917 w 606016"/>
                <a:gd name="connsiteY35" fmla="*/ 282403 h 564664"/>
                <a:gd name="connsiteX36" fmla="*/ 292917 w 606016"/>
                <a:gd name="connsiteY36" fmla="*/ 322696 h 564664"/>
                <a:gd name="connsiteX37" fmla="*/ 161665 w 606016"/>
                <a:gd name="connsiteY37" fmla="*/ 322696 h 564664"/>
                <a:gd name="connsiteX38" fmla="*/ 191958 w 606016"/>
                <a:gd name="connsiteY38" fmla="*/ 0 h 564664"/>
                <a:gd name="connsiteX39" fmla="*/ 202066 w 606016"/>
                <a:gd name="connsiteY39" fmla="*/ 10092 h 564664"/>
                <a:gd name="connsiteX40" fmla="*/ 202066 w 606016"/>
                <a:gd name="connsiteY40" fmla="*/ 40366 h 564664"/>
                <a:gd name="connsiteX41" fmla="*/ 222281 w 606016"/>
                <a:gd name="connsiteY41" fmla="*/ 40366 h 564664"/>
                <a:gd name="connsiteX42" fmla="*/ 222281 w 606016"/>
                <a:gd name="connsiteY42" fmla="*/ 10092 h 564664"/>
                <a:gd name="connsiteX43" fmla="*/ 232389 w 606016"/>
                <a:gd name="connsiteY43" fmla="*/ 0 h 564664"/>
                <a:gd name="connsiteX44" fmla="*/ 242406 w 606016"/>
                <a:gd name="connsiteY44" fmla="*/ 10092 h 564664"/>
                <a:gd name="connsiteX45" fmla="*/ 242406 w 606016"/>
                <a:gd name="connsiteY45" fmla="*/ 40366 h 564664"/>
                <a:gd name="connsiteX46" fmla="*/ 252514 w 606016"/>
                <a:gd name="connsiteY46" fmla="*/ 50457 h 564664"/>
                <a:gd name="connsiteX47" fmla="*/ 252514 w 606016"/>
                <a:gd name="connsiteY47" fmla="*/ 100823 h 564664"/>
                <a:gd name="connsiteX48" fmla="*/ 242406 w 606016"/>
                <a:gd name="connsiteY48" fmla="*/ 110915 h 564664"/>
                <a:gd name="connsiteX49" fmla="*/ 221379 w 606016"/>
                <a:gd name="connsiteY49" fmla="*/ 110915 h 564664"/>
                <a:gd name="connsiteX50" fmla="*/ 161634 w 606016"/>
                <a:gd name="connsiteY50" fmla="*/ 161371 h 564664"/>
                <a:gd name="connsiteX51" fmla="*/ 101078 w 606016"/>
                <a:gd name="connsiteY51" fmla="*/ 100823 h 564664"/>
                <a:gd name="connsiteX52" fmla="*/ 60647 w 606016"/>
                <a:gd name="connsiteY52" fmla="*/ 60548 h 564664"/>
                <a:gd name="connsiteX53" fmla="*/ 20216 w 606016"/>
                <a:gd name="connsiteY53" fmla="*/ 100823 h 564664"/>
                <a:gd name="connsiteX54" fmla="*/ 20216 w 606016"/>
                <a:gd name="connsiteY54" fmla="*/ 231921 h 564664"/>
                <a:gd name="connsiteX55" fmla="*/ 80862 w 606016"/>
                <a:gd name="connsiteY55" fmla="*/ 292469 h 564664"/>
                <a:gd name="connsiteX56" fmla="*/ 82126 w 606016"/>
                <a:gd name="connsiteY56" fmla="*/ 292649 h 564664"/>
                <a:gd name="connsiteX57" fmla="*/ 105229 w 606016"/>
                <a:gd name="connsiteY57" fmla="*/ 255167 h 564664"/>
                <a:gd name="connsiteX58" fmla="*/ 164883 w 606016"/>
                <a:gd name="connsiteY58" fmla="*/ 221829 h 564664"/>
                <a:gd name="connsiteX59" fmla="*/ 370559 w 606016"/>
                <a:gd name="connsiteY59" fmla="*/ 221829 h 564664"/>
                <a:gd name="connsiteX60" fmla="*/ 430213 w 606016"/>
                <a:gd name="connsiteY60" fmla="*/ 255077 h 564664"/>
                <a:gd name="connsiteX61" fmla="*/ 434545 w 606016"/>
                <a:gd name="connsiteY61" fmla="*/ 262195 h 564664"/>
                <a:gd name="connsiteX62" fmla="*/ 159920 w 606016"/>
                <a:gd name="connsiteY62" fmla="*/ 262195 h 564664"/>
                <a:gd name="connsiteX63" fmla="*/ 141419 w 606016"/>
                <a:gd name="connsiteY63" fmla="*/ 280575 h 564664"/>
                <a:gd name="connsiteX64" fmla="*/ 141419 w 606016"/>
                <a:gd name="connsiteY64" fmla="*/ 324455 h 564664"/>
                <a:gd name="connsiteX65" fmla="*/ 159920 w 606016"/>
                <a:gd name="connsiteY65" fmla="*/ 342835 h 564664"/>
                <a:gd name="connsiteX66" fmla="*/ 498801 w 606016"/>
                <a:gd name="connsiteY66" fmla="*/ 342835 h 564664"/>
                <a:gd name="connsiteX67" fmla="*/ 538962 w 606016"/>
                <a:gd name="connsiteY67" fmla="*/ 352926 h 564664"/>
                <a:gd name="connsiteX68" fmla="*/ 580566 w 606016"/>
                <a:gd name="connsiteY68" fmla="*/ 352926 h 564664"/>
                <a:gd name="connsiteX69" fmla="*/ 606016 w 606016"/>
                <a:gd name="connsiteY69" fmla="*/ 378335 h 564664"/>
                <a:gd name="connsiteX70" fmla="*/ 606016 w 606016"/>
                <a:gd name="connsiteY70" fmla="*/ 403383 h 564664"/>
                <a:gd name="connsiteX71" fmla="*/ 555567 w 606016"/>
                <a:gd name="connsiteY71" fmla="*/ 403383 h 564664"/>
                <a:gd name="connsiteX72" fmla="*/ 545460 w 606016"/>
                <a:gd name="connsiteY72" fmla="*/ 413474 h 564664"/>
                <a:gd name="connsiteX73" fmla="*/ 555567 w 606016"/>
                <a:gd name="connsiteY73" fmla="*/ 423476 h 564664"/>
                <a:gd name="connsiteX74" fmla="*/ 606016 w 606016"/>
                <a:gd name="connsiteY74" fmla="*/ 423476 h 564664"/>
                <a:gd name="connsiteX75" fmla="*/ 606016 w 606016"/>
                <a:gd name="connsiteY75" fmla="*/ 463391 h 564664"/>
                <a:gd name="connsiteX76" fmla="*/ 565224 w 606016"/>
                <a:gd name="connsiteY76" fmla="*/ 504206 h 564664"/>
                <a:gd name="connsiteX77" fmla="*/ 554755 w 606016"/>
                <a:gd name="connsiteY77" fmla="*/ 504206 h 564664"/>
                <a:gd name="connsiteX78" fmla="*/ 484813 w 606016"/>
                <a:gd name="connsiteY78" fmla="*/ 564664 h 564664"/>
                <a:gd name="connsiteX79" fmla="*/ 414961 w 606016"/>
                <a:gd name="connsiteY79" fmla="*/ 504206 h 564664"/>
                <a:gd name="connsiteX80" fmla="*/ 191145 w 606016"/>
                <a:gd name="connsiteY80" fmla="*/ 504206 h 564664"/>
                <a:gd name="connsiteX81" fmla="*/ 121293 w 606016"/>
                <a:gd name="connsiteY81" fmla="*/ 564664 h 564664"/>
                <a:gd name="connsiteX82" fmla="*/ 51351 w 606016"/>
                <a:gd name="connsiteY82" fmla="*/ 504206 h 564664"/>
                <a:gd name="connsiteX83" fmla="*/ 35377 w 606016"/>
                <a:gd name="connsiteY83" fmla="*/ 504206 h 564664"/>
                <a:gd name="connsiteX84" fmla="*/ 90 w 606016"/>
                <a:gd name="connsiteY84" fmla="*/ 468977 h 564664"/>
                <a:gd name="connsiteX85" fmla="*/ 0 w 606016"/>
                <a:gd name="connsiteY85" fmla="*/ 423476 h 564664"/>
                <a:gd name="connsiteX86" fmla="*/ 50539 w 606016"/>
                <a:gd name="connsiteY86" fmla="*/ 423476 h 564664"/>
                <a:gd name="connsiteX87" fmla="*/ 60647 w 606016"/>
                <a:gd name="connsiteY87" fmla="*/ 413474 h 564664"/>
                <a:gd name="connsiteX88" fmla="*/ 50539 w 606016"/>
                <a:gd name="connsiteY88" fmla="*/ 403383 h 564664"/>
                <a:gd name="connsiteX89" fmla="*/ 0 w 606016"/>
                <a:gd name="connsiteY89" fmla="*/ 403383 h 564664"/>
                <a:gd name="connsiteX90" fmla="*/ 0 w 606016"/>
                <a:gd name="connsiteY90" fmla="*/ 378335 h 564664"/>
                <a:gd name="connsiteX91" fmla="*/ 7400 w 606016"/>
                <a:gd name="connsiteY91" fmla="*/ 360405 h 564664"/>
                <a:gd name="connsiteX92" fmla="*/ 25540 w 606016"/>
                <a:gd name="connsiteY92" fmla="*/ 352926 h 564664"/>
                <a:gd name="connsiteX93" fmla="*/ 54961 w 606016"/>
                <a:gd name="connsiteY93" fmla="*/ 336798 h 564664"/>
                <a:gd name="connsiteX94" fmla="*/ 70303 w 606016"/>
                <a:gd name="connsiteY94" fmla="*/ 311840 h 564664"/>
                <a:gd name="connsiteX95" fmla="*/ 90 w 606016"/>
                <a:gd name="connsiteY95" fmla="*/ 231921 h 564664"/>
                <a:gd name="connsiteX96" fmla="*/ 90 w 606016"/>
                <a:gd name="connsiteY96" fmla="*/ 100823 h 564664"/>
                <a:gd name="connsiteX97" fmla="*/ 60647 w 606016"/>
                <a:gd name="connsiteY97" fmla="*/ 40366 h 564664"/>
                <a:gd name="connsiteX98" fmla="*/ 121293 w 606016"/>
                <a:gd name="connsiteY98" fmla="*/ 100823 h 564664"/>
                <a:gd name="connsiteX99" fmla="*/ 161634 w 606016"/>
                <a:gd name="connsiteY99" fmla="*/ 141189 h 564664"/>
                <a:gd name="connsiteX100" fmla="*/ 200622 w 606016"/>
                <a:gd name="connsiteY100" fmla="*/ 110915 h 564664"/>
                <a:gd name="connsiteX101" fmla="*/ 181850 w 606016"/>
                <a:gd name="connsiteY101" fmla="*/ 110915 h 564664"/>
                <a:gd name="connsiteX102" fmla="*/ 171742 w 606016"/>
                <a:gd name="connsiteY102" fmla="*/ 100823 h 564664"/>
                <a:gd name="connsiteX103" fmla="*/ 171742 w 606016"/>
                <a:gd name="connsiteY103" fmla="*/ 50457 h 564664"/>
                <a:gd name="connsiteX104" fmla="*/ 181850 w 606016"/>
                <a:gd name="connsiteY104" fmla="*/ 40366 h 564664"/>
                <a:gd name="connsiteX105" fmla="*/ 181850 w 606016"/>
                <a:gd name="connsiteY105" fmla="*/ 10092 h 564664"/>
                <a:gd name="connsiteX106" fmla="*/ 191958 w 606016"/>
                <a:gd name="connsiteY106" fmla="*/ 0 h 564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606016" h="564664">
                  <a:moveTo>
                    <a:pt x="484855" y="473988"/>
                  </a:moveTo>
                  <a:cubicBezTo>
                    <a:pt x="496001" y="473988"/>
                    <a:pt x="505037" y="483024"/>
                    <a:pt x="505037" y="494170"/>
                  </a:cubicBezTo>
                  <a:cubicBezTo>
                    <a:pt x="505037" y="505316"/>
                    <a:pt x="496001" y="514352"/>
                    <a:pt x="484855" y="514352"/>
                  </a:cubicBezTo>
                  <a:cubicBezTo>
                    <a:pt x="473709" y="514352"/>
                    <a:pt x="464673" y="505316"/>
                    <a:pt x="464673" y="494170"/>
                  </a:cubicBezTo>
                  <a:cubicBezTo>
                    <a:pt x="464673" y="483024"/>
                    <a:pt x="473709" y="473988"/>
                    <a:pt x="484855" y="473988"/>
                  </a:cubicBezTo>
                  <a:close/>
                  <a:moveTo>
                    <a:pt x="121232" y="473988"/>
                  </a:moveTo>
                  <a:cubicBezTo>
                    <a:pt x="132378" y="473988"/>
                    <a:pt x="141414" y="483024"/>
                    <a:pt x="141414" y="494170"/>
                  </a:cubicBezTo>
                  <a:cubicBezTo>
                    <a:pt x="141414" y="505316"/>
                    <a:pt x="132378" y="514352"/>
                    <a:pt x="121232" y="514352"/>
                  </a:cubicBezTo>
                  <a:cubicBezTo>
                    <a:pt x="110086" y="514352"/>
                    <a:pt x="101050" y="505316"/>
                    <a:pt x="101050" y="494170"/>
                  </a:cubicBezTo>
                  <a:cubicBezTo>
                    <a:pt x="101050" y="483024"/>
                    <a:pt x="110086" y="473988"/>
                    <a:pt x="121232" y="473988"/>
                  </a:cubicBezTo>
                  <a:close/>
                  <a:moveTo>
                    <a:pt x="484813" y="443658"/>
                  </a:moveTo>
                  <a:cubicBezTo>
                    <a:pt x="457016" y="443658"/>
                    <a:pt x="434364" y="466274"/>
                    <a:pt x="434364" y="494115"/>
                  </a:cubicBezTo>
                  <a:cubicBezTo>
                    <a:pt x="434364" y="521866"/>
                    <a:pt x="457016" y="544482"/>
                    <a:pt x="484813" y="544482"/>
                  </a:cubicBezTo>
                  <a:cubicBezTo>
                    <a:pt x="512699" y="544482"/>
                    <a:pt x="535352" y="521866"/>
                    <a:pt x="535352" y="494115"/>
                  </a:cubicBezTo>
                  <a:cubicBezTo>
                    <a:pt x="535352" y="466274"/>
                    <a:pt x="512699" y="443658"/>
                    <a:pt x="484813" y="443658"/>
                  </a:cubicBezTo>
                  <a:close/>
                  <a:moveTo>
                    <a:pt x="121293" y="443658"/>
                  </a:moveTo>
                  <a:cubicBezTo>
                    <a:pt x="93407" y="443658"/>
                    <a:pt x="70755" y="466274"/>
                    <a:pt x="70755" y="494115"/>
                  </a:cubicBezTo>
                  <a:cubicBezTo>
                    <a:pt x="70755" y="521866"/>
                    <a:pt x="93407" y="544482"/>
                    <a:pt x="121293" y="544482"/>
                  </a:cubicBezTo>
                  <a:cubicBezTo>
                    <a:pt x="149090" y="544482"/>
                    <a:pt x="171742" y="521866"/>
                    <a:pt x="171742" y="494115"/>
                  </a:cubicBezTo>
                  <a:cubicBezTo>
                    <a:pt x="171742" y="466274"/>
                    <a:pt x="149090" y="443658"/>
                    <a:pt x="121293" y="443658"/>
                  </a:cubicBezTo>
                  <a:close/>
                  <a:moveTo>
                    <a:pt x="303053" y="373109"/>
                  </a:moveTo>
                  <a:cubicBezTo>
                    <a:pt x="297458" y="373109"/>
                    <a:pt x="292945" y="377614"/>
                    <a:pt x="292945" y="383200"/>
                  </a:cubicBezTo>
                  <a:cubicBezTo>
                    <a:pt x="292945" y="388787"/>
                    <a:pt x="297458" y="393292"/>
                    <a:pt x="303053" y="393292"/>
                  </a:cubicBezTo>
                  <a:lnTo>
                    <a:pt x="343484" y="393292"/>
                  </a:lnTo>
                  <a:lnTo>
                    <a:pt x="343484" y="403383"/>
                  </a:lnTo>
                  <a:cubicBezTo>
                    <a:pt x="343484" y="408879"/>
                    <a:pt x="347997" y="413474"/>
                    <a:pt x="353592" y="413474"/>
                  </a:cubicBezTo>
                  <a:cubicBezTo>
                    <a:pt x="359097" y="413474"/>
                    <a:pt x="363610" y="408969"/>
                    <a:pt x="363610" y="403383"/>
                  </a:cubicBezTo>
                  <a:lnTo>
                    <a:pt x="363610" y="383200"/>
                  </a:lnTo>
                  <a:cubicBezTo>
                    <a:pt x="363610" y="377614"/>
                    <a:pt x="359097" y="373109"/>
                    <a:pt x="353592" y="373109"/>
                  </a:cubicBezTo>
                  <a:close/>
                  <a:moveTo>
                    <a:pt x="313169" y="282403"/>
                  </a:moveTo>
                  <a:lnTo>
                    <a:pt x="447018" y="282403"/>
                  </a:lnTo>
                  <a:lnTo>
                    <a:pt x="465069" y="311699"/>
                  </a:lnTo>
                  <a:cubicBezTo>
                    <a:pt x="467506" y="315665"/>
                    <a:pt x="470304" y="319271"/>
                    <a:pt x="473282" y="322696"/>
                  </a:cubicBezTo>
                  <a:lnTo>
                    <a:pt x="313169" y="322696"/>
                  </a:lnTo>
                  <a:close/>
                  <a:moveTo>
                    <a:pt x="161665" y="282403"/>
                  </a:moveTo>
                  <a:lnTo>
                    <a:pt x="292917" y="282403"/>
                  </a:lnTo>
                  <a:lnTo>
                    <a:pt x="292917" y="322696"/>
                  </a:lnTo>
                  <a:lnTo>
                    <a:pt x="161665" y="322696"/>
                  </a:lnTo>
                  <a:close/>
                  <a:moveTo>
                    <a:pt x="191958" y="0"/>
                  </a:moveTo>
                  <a:cubicBezTo>
                    <a:pt x="197553" y="0"/>
                    <a:pt x="202066" y="4505"/>
                    <a:pt x="202066" y="10092"/>
                  </a:cubicBezTo>
                  <a:lnTo>
                    <a:pt x="202066" y="40366"/>
                  </a:lnTo>
                  <a:lnTo>
                    <a:pt x="222281" y="40366"/>
                  </a:lnTo>
                  <a:lnTo>
                    <a:pt x="222281" y="10092"/>
                  </a:lnTo>
                  <a:cubicBezTo>
                    <a:pt x="222281" y="4505"/>
                    <a:pt x="226793" y="0"/>
                    <a:pt x="232389" y="0"/>
                  </a:cubicBezTo>
                  <a:cubicBezTo>
                    <a:pt x="237894" y="0"/>
                    <a:pt x="242406" y="4505"/>
                    <a:pt x="242406" y="10092"/>
                  </a:cubicBezTo>
                  <a:lnTo>
                    <a:pt x="242406" y="40366"/>
                  </a:lnTo>
                  <a:cubicBezTo>
                    <a:pt x="248002" y="40366"/>
                    <a:pt x="252514" y="44871"/>
                    <a:pt x="252514" y="50457"/>
                  </a:cubicBezTo>
                  <a:lnTo>
                    <a:pt x="252514" y="100823"/>
                  </a:lnTo>
                  <a:cubicBezTo>
                    <a:pt x="252514" y="106410"/>
                    <a:pt x="248002" y="110915"/>
                    <a:pt x="242406" y="110915"/>
                  </a:cubicBezTo>
                  <a:lnTo>
                    <a:pt x="221379" y="110915"/>
                  </a:lnTo>
                  <a:cubicBezTo>
                    <a:pt x="216505" y="139477"/>
                    <a:pt x="191597" y="161371"/>
                    <a:pt x="161634" y="161371"/>
                  </a:cubicBezTo>
                  <a:cubicBezTo>
                    <a:pt x="128243" y="161371"/>
                    <a:pt x="101078" y="134251"/>
                    <a:pt x="101078" y="100823"/>
                  </a:cubicBezTo>
                  <a:cubicBezTo>
                    <a:pt x="101078" y="78568"/>
                    <a:pt x="82938" y="60548"/>
                    <a:pt x="60647" y="60548"/>
                  </a:cubicBezTo>
                  <a:cubicBezTo>
                    <a:pt x="38355" y="60548"/>
                    <a:pt x="20216" y="78568"/>
                    <a:pt x="20216" y="100823"/>
                  </a:cubicBezTo>
                  <a:lnTo>
                    <a:pt x="20216" y="231921"/>
                  </a:lnTo>
                  <a:cubicBezTo>
                    <a:pt x="20216" y="265258"/>
                    <a:pt x="47470" y="292469"/>
                    <a:pt x="80862" y="292469"/>
                  </a:cubicBezTo>
                  <a:cubicBezTo>
                    <a:pt x="81314" y="292469"/>
                    <a:pt x="81675" y="292649"/>
                    <a:pt x="82126" y="292649"/>
                  </a:cubicBezTo>
                  <a:lnTo>
                    <a:pt x="105229" y="255167"/>
                  </a:lnTo>
                  <a:cubicBezTo>
                    <a:pt x="117864" y="234624"/>
                    <a:pt x="140697" y="221829"/>
                    <a:pt x="164883" y="221829"/>
                  </a:cubicBezTo>
                  <a:lnTo>
                    <a:pt x="370559" y="221829"/>
                  </a:lnTo>
                  <a:cubicBezTo>
                    <a:pt x="394655" y="221829"/>
                    <a:pt x="417578" y="234624"/>
                    <a:pt x="430213" y="255077"/>
                  </a:cubicBezTo>
                  <a:lnTo>
                    <a:pt x="434545" y="262195"/>
                  </a:lnTo>
                  <a:lnTo>
                    <a:pt x="159920" y="262195"/>
                  </a:lnTo>
                  <a:cubicBezTo>
                    <a:pt x="149722" y="262195"/>
                    <a:pt x="141419" y="270484"/>
                    <a:pt x="141419" y="280575"/>
                  </a:cubicBezTo>
                  <a:lnTo>
                    <a:pt x="141419" y="324455"/>
                  </a:lnTo>
                  <a:cubicBezTo>
                    <a:pt x="141419" y="334546"/>
                    <a:pt x="149722" y="342835"/>
                    <a:pt x="159920" y="342835"/>
                  </a:cubicBezTo>
                  <a:lnTo>
                    <a:pt x="498801" y="342835"/>
                  </a:lnTo>
                  <a:cubicBezTo>
                    <a:pt x="511075" y="349322"/>
                    <a:pt x="524793" y="352926"/>
                    <a:pt x="538962" y="352926"/>
                  </a:cubicBezTo>
                  <a:lnTo>
                    <a:pt x="580566" y="352926"/>
                  </a:lnTo>
                  <a:cubicBezTo>
                    <a:pt x="594645" y="352926"/>
                    <a:pt x="606016" y="364369"/>
                    <a:pt x="606016" y="378335"/>
                  </a:cubicBezTo>
                  <a:lnTo>
                    <a:pt x="606016" y="403383"/>
                  </a:lnTo>
                  <a:lnTo>
                    <a:pt x="555567" y="403383"/>
                  </a:lnTo>
                  <a:cubicBezTo>
                    <a:pt x="549972" y="403383"/>
                    <a:pt x="545460" y="407888"/>
                    <a:pt x="545460" y="413474"/>
                  </a:cubicBezTo>
                  <a:cubicBezTo>
                    <a:pt x="545460" y="418971"/>
                    <a:pt x="549972" y="423476"/>
                    <a:pt x="555567" y="423476"/>
                  </a:cubicBezTo>
                  <a:lnTo>
                    <a:pt x="606016" y="423476"/>
                  </a:lnTo>
                  <a:lnTo>
                    <a:pt x="606016" y="463391"/>
                  </a:lnTo>
                  <a:cubicBezTo>
                    <a:pt x="606016" y="485916"/>
                    <a:pt x="587696" y="504206"/>
                    <a:pt x="565224" y="504206"/>
                  </a:cubicBezTo>
                  <a:lnTo>
                    <a:pt x="554755" y="504206"/>
                  </a:lnTo>
                  <a:cubicBezTo>
                    <a:pt x="549791" y="538355"/>
                    <a:pt x="520371" y="564664"/>
                    <a:pt x="484813" y="564664"/>
                  </a:cubicBezTo>
                  <a:cubicBezTo>
                    <a:pt x="449345" y="564664"/>
                    <a:pt x="419924" y="538355"/>
                    <a:pt x="414961" y="504206"/>
                  </a:cubicBezTo>
                  <a:lnTo>
                    <a:pt x="191145" y="504206"/>
                  </a:lnTo>
                  <a:cubicBezTo>
                    <a:pt x="186182" y="538355"/>
                    <a:pt x="156761" y="564664"/>
                    <a:pt x="121293" y="564664"/>
                  </a:cubicBezTo>
                  <a:cubicBezTo>
                    <a:pt x="85736" y="564664"/>
                    <a:pt x="56315" y="538355"/>
                    <a:pt x="51351" y="504206"/>
                  </a:cubicBezTo>
                  <a:lnTo>
                    <a:pt x="35377" y="504206"/>
                  </a:lnTo>
                  <a:cubicBezTo>
                    <a:pt x="15884" y="504206"/>
                    <a:pt x="90" y="488349"/>
                    <a:pt x="90" y="468977"/>
                  </a:cubicBezTo>
                  <a:lnTo>
                    <a:pt x="0" y="423476"/>
                  </a:lnTo>
                  <a:lnTo>
                    <a:pt x="50539" y="423476"/>
                  </a:lnTo>
                  <a:cubicBezTo>
                    <a:pt x="56134" y="423476"/>
                    <a:pt x="60647" y="418971"/>
                    <a:pt x="60647" y="413474"/>
                  </a:cubicBezTo>
                  <a:cubicBezTo>
                    <a:pt x="60647" y="407888"/>
                    <a:pt x="56134" y="403383"/>
                    <a:pt x="50539" y="403383"/>
                  </a:cubicBezTo>
                  <a:lnTo>
                    <a:pt x="0" y="403383"/>
                  </a:lnTo>
                  <a:lnTo>
                    <a:pt x="0" y="378335"/>
                  </a:lnTo>
                  <a:cubicBezTo>
                    <a:pt x="0" y="371577"/>
                    <a:pt x="2617" y="365180"/>
                    <a:pt x="7400" y="360405"/>
                  </a:cubicBezTo>
                  <a:cubicBezTo>
                    <a:pt x="12274" y="355630"/>
                    <a:pt x="18681" y="352926"/>
                    <a:pt x="25540" y="352926"/>
                  </a:cubicBezTo>
                  <a:cubicBezTo>
                    <a:pt x="37814" y="352926"/>
                    <a:pt x="48824" y="346710"/>
                    <a:pt x="54961" y="336798"/>
                  </a:cubicBezTo>
                  <a:lnTo>
                    <a:pt x="70303" y="311840"/>
                  </a:lnTo>
                  <a:cubicBezTo>
                    <a:pt x="30775" y="306614"/>
                    <a:pt x="90" y="272827"/>
                    <a:pt x="90" y="231921"/>
                  </a:cubicBezTo>
                  <a:lnTo>
                    <a:pt x="90" y="100823"/>
                  </a:lnTo>
                  <a:cubicBezTo>
                    <a:pt x="90" y="67486"/>
                    <a:pt x="27255" y="40366"/>
                    <a:pt x="60647" y="40366"/>
                  </a:cubicBezTo>
                  <a:cubicBezTo>
                    <a:pt x="94039" y="40366"/>
                    <a:pt x="121293" y="67486"/>
                    <a:pt x="121293" y="100823"/>
                  </a:cubicBezTo>
                  <a:cubicBezTo>
                    <a:pt x="121293" y="123078"/>
                    <a:pt x="139343" y="141189"/>
                    <a:pt x="161634" y="141189"/>
                  </a:cubicBezTo>
                  <a:cubicBezTo>
                    <a:pt x="180406" y="141189"/>
                    <a:pt x="196109" y="128304"/>
                    <a:pt x="200622" y="110915"/>
                  </a:cubicBezTo>
                  <a:lnTo>
                    <a:pt x="181850" y="110915"/>
                  </a:lnTo>
                  <a:cubicBezTo>
                    <a:pt x="176255" y="110915"/>
                    <a:pt x="171742" y="106410"/>
                    <a:pt x="171742" y="100823"/>
                  </a:cubicBezTo>
                  <a:lnTo>
                    <a:pt x="171742" y="50457"/>
                  </a:lnTo>
                  <a:cubicBezTo>
                    <a:pt x="171742" y="44871"/>
                    <a:pt x="176255" y="40366"/>
                    <a:pt x="181850" y="40366"/>
                  </a:cubicBezTo>
                  <a:lnTo>
                    <a:pt x="181850" y="10092"/>
                  </a:lnTo>
                  <a:cubicBezTo>
                    <a:pt x="181850" y="4505"/>
                    <a:pt x="186362" y="0"/>
                    <a:pt x="191958" y="0"/>
                  </a:cubicBezTo>
                  <a:close/>
                </a:path>
              </a:pathLst>
            </a:custGeom>
            <a:solidFill>
              <a:schemeClr val="bg1">
                <a:lumMod val="65000"/>
              </a:schemeClr>
            </a:solidFill>
            <a:ln>
              <a:solidFill>
                <a:schemeClr val="bg2">
                  <a:lumMod val="90000"/>
                </a:schemeClr>
              </a:solidFill>
            </a:ln>
          </p:spPr>
          <p:txBody>
            <a:bodyPr wrap="square" lIns="91440" tIns="45720" rIns="91440" bIns="45720" anchor="ctr">
              <a:normAutofit lnSpcReduction="10000"/>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algn="ctr"/>
            </a:p>
          </p:txBody>
        </p:sp>
      </p:grpSp>
      <p:grpSp>
        <p:nvGrpSpPr>
          <p:cNvPr id="4" name="组合 3"/>
          <p:cNvGrpSpPr/>
          <p:nvPr/>
        </p:nvGrpSpPr>
        <p:grpSpPr>
          <a:xfrm>
            <a:off x="7183956" y="2163429"/>
            <a:ext cx="749102" cy="749101"/>
            <a:chOff x="7364174" y="3257649"/>
            <a:chExt cx="749102" cy="749101"/>
          </a:xfrm>
        </p:grpSpPr>
        <p:sp>
          <p:nvSpPr>
            <p:cNvPr id="39" name="îŝḻiďè"/>
            <p:cNvSpPr/>
            <p:nvPr/>
          </p:nvSpPr>
          <p:spPr>
            <a:xfrm>
              <a:off x="7364174" y="3257649"/>
              <a:ext cx="749102" cy="749101"/>
            </a:xfrm>
            <a:prstGeom prst="ellipse">
              <a:avLst/>
            </a:prstGeom>
            <a:solidFill>
              <a:schemeClr val="bg1"/>
            </a:solidFill>
            <a:ln w="57150">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defPPr>
                <a:defRPr lang="zh-CN"/>
              </a:defPPr>
              <a:lvl1pPr marL="0" algn="l" defTabSz="913765" rtl="0" eaLnBrk="1" latinLnBrk="0" hangingPunct="1">
                <a:defRPr sz="1800" kern="1200">
                  <a:solidFill>
                    <a:schemeClr val="lt1"/>
                  </a:solidFill>
                </a:defRPr>
              </a:lvl1pPr>
              <a:lvl2pPr marL="457200" algn="l" defTabSz="913765" rtl="0" eaLnBrk="1" latinLnBrk="0" hangingPunct="1">
                <a:defRPr sz="1800" kern="1200">
                  <a:solidFill>
                    <a:schemeClr val="lt1"/>
                  </a:solidFill>
                </a:defRPr>
              </a:lvl2pPr>
              <a:lvl3pPr marL="914400" algn="l" defTabSz="913765" rtl="0" eaLnBrk="1" latinLnBrk="0" hangingPunct="1">
                <a:defRPr sz="1800" kern="1200">
                  <a:solidFill>
                    <a:schemeClr val="lt1"/>
                  </a:solidFill>
                </a:defRPr>
              </a:lvl3pPr>
              <a:lvl4pPr marL="1371600" algn="l" defTabSz="913765" rtl="0" eaLnBrk="1" latinLnBrk="0" hangingPunct="1">
                <a:defRPr sz="1800" kern="1200">
                  <a:solidFill>
                    <a:schemeClr val="lt1"/>
                  </a:solidFill>
                </a:defRPr>
              </a:lvl4pPr>
              <a:lvl5pPr marL="1828800" algn="l" defTabSz="913765" rtl="0" eaLnBrk="1" latinLnBrk="0" hangingPunct="1">
                <a:defRPr sz="1800" kern="1200">
                  <a:solidFill>
                    <a:schemeClr val="lt1"/>
                  </a:solidFill>
                </a:defRPr>
              </a:lvl5pPr>
              <a:lvl6pPr marL="2286000" algn="l" defTabSz="913765" rtl="0" eaLnBrk="1" latinLnBrk="0" hangingPunct="1">
                <a:defRPr sz="1800" kern="1200">
                  <a:solidFill>
                    <a:schemeClr val="lt1"/>
                  </a:solidFill>
                </a:defRPr>
              </a:lvl6pPr>
              <a:lvl7pPr marL="2743200" algn="l" defTabSz="913765" rtl="0" eaLnBrk="1" latinLnBrk="0" hangingPunct="1">
                <a:defRPr sz="1800" kern="1200">
                  <a:solidFill>
                    <a:schemeClr val="lt1"/>
                  </a:solidFill>
                </a:defRPr>
              </a:lvl7pPr>
              <a:lvl8pPr marL="3200400" algn="l" defTabSz="913765" rtl="0" eaLnBrk="1" latinLnBrk="0" hangingPunct="1">
                <a:defRPr sz="1800" kern="1200">
                  <a:solidFill>
                    <a:schemeClr val="lt1"/>
                  </a:solidFill>
                </a:defRPr>
              </a:lvl8pPr>
              <a:lvl9pPr marL="3657600" algn="l" defTabSz="913765" rtl="0" eaLnBrk="1" latinLnBrk="0" hangingPunct="1">
                <a:defRPr sz="1800" kern="1200">
                  <a:solidFill>
                    <a:schemeClr val="lt1"/>
                  </a:solidFill>
                </a:defRPr>
              </a:lvl9pPr>
            </a:lstStyle>
            <a:p>
              <a:pPr algn="ctr"/>
              <a:endParaRPr lang="en-US" dirty="0">
                <a:solidFill>
                  <a:schemeClr val="tx1"/>
                </a:solidFill>
              </a:endParaRPr>
            </a:p>
          </p:txBody>
        </p:sp>
        <p:sp>
          <p:nvSpPr>
            <p:cNvPr id="45" name="íṧ1îḍe"/>
            <p:cNvSpPr/>
            <p:nvPr/>
          </p:nvSpPr>
          <p:spPr bwMode="auto">
            <a:xfrm>
              <a:off x="7547066" y="3456095"/>
              <a:ext cx="383318" cy="352209"/>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 name="connsiteX42" fmla="*/ 373273 h 605239"/>
                <a:gd name="connsiteY42" fmla="*/ 373273 h 605239"/>
                <a:gd name="connsiteX43" fmla="*/ 373273 h 605239"/>
                <a:gd name="connsiteY43" fmla="*/ 373273 h 605239"/>
                <a:gd name="connsiteX44" fmla="*/ 373273 h 605239"/>
                <a:gd name="connsiteY44" fmla="*/ 373273 h 605239"/>
                <a:gd name="connsiteX45" fmla="*/ 373273 h 605239"/>
                <a:gd name="connsiteY45" fmla="*/ 373273 h 605239"/>
                <a:gd name="connsiteX46" fmla="*/ 373273 h 605239"/>
                <a:gd name="connsiteY46" fmla="*/ 373273 h 605239"/>
                <a:gd name="connsiteX47" fmla="*/ 373273 h 605239"/>
                <a:gd name="connsiteY47" fmla="*/ 373273 h 605239"/>
                <a:gd name="connsiteX48" fmla="*/ 373273 h 605239"/>
                <a:gd name="connsiteY48" fmla="*/ 373273 h 605239"/>
                <a:gd name="connsiteX49" fmla="*/ 373273 h 605239"/>
                <a:gd name="connsiteY49" fmla="*/ 373273 h 605239"/>
                <a:gd name="connsiteX50" fmla="*/ 373273 h 605239"/>
                <a:gd name="connsiteY50" fmla="*/ 373273 h 605239"/>
                <a:gd name="connsiteX51" fmla="*/ 373273 h 605239"/>
                <a:gd name="connsiteY51" fmla="*/ 373273 h 605239"/>
                <a:gd name="connsiteX52" fmla="*/ 373273 h 605239"/>
                <a:gd name="connsiteY52" fmla="*/ 373273 h 605239"/>
                <a:gd name="connsiteX53" fmla="*/ 373273 h 605239"/>
                <a:gd name="connsiteY53" fmla="*/ 373273 h 605239"/>
                <a:gd name="connsiteX54" fmla="*/ 373273 h 605239"/>
                <a:gd name="connsiteY54" fmla="*/ 373273 h 605239"/>
                <a:gd name="connsiteX55" fmla="*/ 373273 h 605239"/>
                <a:gd name="connsiteY55" fmla="*/ 373273 h 605239"/>
                <a:gd name="connsiteX56" fmla="*/ 373273 h 605239"/>
                <a:gd name="connsiteY56" fmla="*/ 373273 h 605239"/>
                <a:gd name="connsiteX57" fmla="*/ 373273 h 605239"/>
                <a:gd name="connsiteY57" fmla="*/ 373273 h 605239"/>
                <a:gd name="connsiteX58" fmla="*/ 373273 h 605239"/>
                <a:gd name="connsiteY58" fmla="*/ 373273 h 605239"/>
                <a:gd name="connsiteX59" fmla="*/ 373273 h 605239"/>
                <a:gd name="connsiteY59" fmla="*/ 373273 h 605239"/>
                <a:gd name="connsiteX60" fmla="*/ 373273 h 605239"/>
                <a:gd name="connsiteY60" fmla="*/ 373273 h 605239"/>
                <a:gd name="connsiteX61" fmla="*/ 373273 h 605239"/>
                <a:gd name="connsiteY61" fmla="*/ 373273 h 605239"/>
                <a:gd name="connsiteX62" fmla="*/ 373273 h 605239"/>
                <a:gd name="connsiteY62" fmla="*/ 373273 h 605239"/>
                <a:gd name="connsiteX63" fmla="*/ 373273 h 605239"/>
                <a:gd name="connsiteY63" fmla="*/ 373273 h 605239"/>
                <a:gd name="connsiteX64" fmla="*/ 373273 h 605239"/>
                <a:gd name="connsiteY64" fmla="*/ 373273 h 605239"/>
                <a:gd name="connsiteX65" fmla="*/ 373273 h 605239"/>
                <a:gd name="connsiteY65" fmla="*/ 373273 h 605239"/>
                <a:gd name="connsiteX66" fmla="*/ 373273 h 605239"/>
                <a:gd name="connsiteY66" fmla="*/ 373273 h 605239"/>
                <a:gd name="connsiteX67" fmla="*/ 373273 h 605239"/>
                <a:gd name="connsiteY67" fmla="*/ 373273 h 605239"/>
                <a:gd name="connsiteX68" fmla="*/ 373273 h 605239"/>
                <a:gd name="connsiteY68" fmla="*/ 373273 h 605239"/>
                <a:gd name="connsiteX69" fmla="*/ 373273 h 605239"/>
                <a:gd name="connsiteY69" fmla="*/ 373273 h 605239"/>
                <a:gd name="connsiteX70" fmla="*/ 373273 h 605239"/>
                <a:gd name="connsiteY70" fmla="*/ 373273 h 605239"/>
                <a:gd name="connsiteX71" fmla="*/ 373273 h 605239"/>
                <a:gd name="connsiteY71" fmla="*/ 373273 h 605239"/>
                <a:gd name="connsiteX72" fmla="*/ 373273 h 605239"/>
                <a:gd name="connsiteY72" fmla="*/ 373273 h 605239"/>
                <a:gd name="connsiteX73" fmla="*/ 373273 h 605239"/>
                <a:gd name="connsiteY73" fmla="*/ 373273 h 605239"/>
                <a:gd name="connsiteX74" fmla="*/ 373273 h 605239"/>
                <a:gd name="connsiteY74" fmla="*/ 373273 h 605239"/>
                <a:gd name="connsiteX75" fmla="*/ 373273 h 605239"/>
                <a:gd name="connsiteY75" fmla="*/ 373273 h 605239"/>
                <a:gd name="connsiteX76" fmla="*/ 373273 h 605239"/>
                <a:gd name="connsiteY76" fmla="*/ 373273 h 605239"/>
                <a:gd name="connsiteX77" fmla="*/ 373273 h 605239"/>
                <a:gd name="connsiteY77" fmla="*/ 373273 h 605239"/>
                <a:gd name="connsiteX78" fmla="*/ 373273 h 605239"/>
                <a:gd name="connsiteY78" fmla="*/ 373273 h 605239"/>
                <a:gd name="connsiteX79" fmla="*/ 373273 h 605239"/>
                <a:gd name="connsiteY79" fmla="*/ 373273 h 605239"/>
                <a:gd name="connsiteX80" fmla="*/ 373273 h 605239"/>
                <a:gd name="connsiteY80" fmla="*/ 373273 h 605239"/>
                <a:gd name="connsiteX81" fmla="*/ 373273 h 605239"/>
                <a:gd name="connsiteY81" fmla="*/ 373273 h 605239"/>
                <a:gd name="connsiteX82" fmla="*/ 373273 h 605239"/>
                <a:gd name="connsiteY82" fmla="*/ 373273 h 605239"/>
                <a:gd name="connsiteX83" fmla="*/ 373273 h 605239"/>
                <a:gd name="connsiteY83" fmla="*/ 373273 h 605239"/>
                <a:gd name="connsiteX84" fmla="*/ 373273 h 605239"/>
                <a:gd name="connsiteY84" fmla="*/ 373273 h 605239"/>
                <a:gd name="connsiteX85" fmla="*/ 373273 h 605239"/>
                <a:gd name="connsiteY85" fmla="*/ 373273 h 605239"/>
                <a:gd name="connsiteX86" fmla="*/ 373273 h 605239"/>
                <a:gd name="connsiteY86" fmla="*/ 373273 h 605239"/>
                <a:gd name="connsiteX87" fmla="*/ 373273 h 605239"/>
                <a:gd name="connsiteY87" fmla="*/ 373273 h 605239"/>
                <a:gd name="connsiteX88" fmla="*/ 373273 h 605239"/>
                <a:gd name="connsiteY88" fmla="*/ 373273 h 605239"/>
                <a:gd name="connsiteX89" fmla="*/ 373273 h 605239"/>
                <a:gd name="connsiteY89" fmla="*/ 373273 h 605239"/>
                <a:gd name="connsiteX90" fmla="*/ 373273 h 605239"/>
                <a:gd name="connsiteY90" fmla="*/ 373273 h 605239"/>
                <a:gd name="connsiteX91" fmla="*/ 373273 h 605239"/>
                <a:gd name="connsiteY91" fmla="*/ 373273 h 605239"/>
                <a:gd name="connsiteX92" fmla="*/ 373273 h 605239"/>
                <a:gd name="connsiteY92" fmla="*/ 373273 h 605239"/>
                <a:gd name="connsiteX93" fmla="*/ 373273 h 605239"/>
                <a:gd name="connsiteY93" fmla="*/ 373273 h 605239"/>
                <a:gd name="connsiteX94" fmla="*/ 373273 h 605239"/>
                <a:gd name="connsiteY94" fmla="*/ 373273 h 605239"/>
                <a:gd name="connsiteX95" fmla="*/ 373273 h 605239"/>
                <a:gd name="connsiteY95" fmla="*/ 373273 h 605239"/>
                <a:gd name="connsiteX96" fmla="*/ 373273 h 605239"/>
                <a:gd name="connsiteY96" fmla="*/ 373273 h 605239"/>
                <a:gd name="connsiteX97" fmla="*/ 373273 h 605239"/>
                <a:gd name="connsiteY97" fmla="*/ 373273 h 605239"/>
                <a:gd name="connsiteX98" fmla="*/ 373273 h 605239"/>
                <a:gd name="connsiteY98" fmla="*/ 373273 h 605239"/>
                <a:gd name="connsiteX99" fmla="*/ 373273 h 605239"/>
                <a:gd name="connsiteY99" fmla="*/ 373273 h 605239"/>
                <a:gd name="connsiteX100" fmla="*/ 373273 h 605239"/>
                <a:gd name="connsiteY100" fmla="*/ 373273 h 605239"/>
                <a:gd name="connsiteX101" fmla="*/ 373273 h 605239"/>
                <a:gd name="connsiteY101" fmla="*/ 373273 h 605239"/>
                <a:gd name="connsiteX102" fmla="*/ 373273 h 605239"/>
                <a:gd name="connsiteY102" fmla="*/ 373273 h 605239"/>
                <a:gd name="connsiteX103" fmla="*/ 373273 h 605239"/>
                <a:gd name="connsiteY103" fmla="*/ 373273 h 605239"/>
                <a:gd name="connsiteX104" fmla="*/ 373273 h 605239"/>
                <a:gd name="connsiteY104" fmla="*/ 373273 h 605239"/>
                <a:gd name="connsiteX105" fmla="*/ 373273 h 605239"/>
                <a:gd name="connsiteY105" fmla="*/ 373273 h 605239"/>
                <a:gd name="connsiteX106" fmla="*/ 373273 h 605239"/>
                <a:gd name="connsiteY106"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608909" h="559493">
                  <a:moveTo>
                    <a:pt x="470180" y="272856"/>
                  </a:moveTo>
                  <a:lnTo>
                    <a:pt x="476019" y="272856"/>
                  </a:lnTo>
                  <a:lnTo>
                    <a:pt x="481953" y="272856"/>
                  </a:lnTo>
                  <a:cubicBezTo>
                    <a:pt x="509171" y="272856"/>
                    <a:pt x="531210" y="294963"/>
                    <a:pt x="531210" y="322056"/>
                  </a:cubicBezTo>
                  <a:lnTo>
                    <a:pt x="531210" y="376617"/>
                  </a:lnTo>
                  <a:cubicBezTo>
                    <a:pt x="531210" y="385084"/>
                    <a:pt x="526783" y="392609"/>
                    <a:pt x="520096" y="397031"/>
                  </a:cubicBezTo>
                  <a:lnTo>
                    <a:pt x="520096" y="449711"/>
                  </a:lnTo>
                  <a:cubicBezTo>
                    <a:pt x="520096" y="450558"/>
                    <a:pt x="520661" y="451498"/>
                    <a:pt x="521509" y="451875"/>
                  </a:cubicBezTo>
                  <a:cubicBezTo>
                    <a:pt x="528949" y="455450"/>
                    <a:pt x="565492" y="473888"/>
                    <a:pt x="599209" y="501639"/>
                  </a:cubicBezTo>
                  <a:cubicBezTo>
                    <a:pt x="605425" y="506625"/>
                    <a:pt x="608909" y="514150"/>
                    <a:pt x="608909" y="522052"/>
                  </a:cubicBezTo>
                  <a:lnTo>
                    <a:pt x="608909" y="559493"/>
                  </a:lnTo>
                  <a:lnTo>
                    <a:pt x="483083" y="559493"/>
                  </a:lnTo>
                  <a:lnTo>
                    <a:pt x="483083" y="515561"/>
                  </a:lnTo>
                  <a:cubicBezTo>
                    <a:pt x="483083" y="499475"/>
                    <a:pt x="476019" y="484424"/>
                    <a:pt x="463587" y="474264"/>
                  </a:cubicBezTo>
                  <a:cubicBezTo>
                    <a:pt x="453039" y="465609"/>
                    <a:pt x="442302" y="457707"/>
                    <a:pt x="431848" y="450558"/>
                  </a:cubicBezTo>
                  <a:cubicBezTo>
                    <a:pt x="431848" y="450370"/>
                    <a:pt x="431942" y="450087"/>
                    <a:pt x="431942" y="449711"/>
                  </a:cubicBezTo>
                  <a:lnTo>
                    <a:pt x="431942" y="397031"/>
                  </a:lnTo>
                  <a:cubicBezTo>
                    <a:pt x="425350" y="392609"/>
                    <a:pt x="420923" y="385084"/>
                    <a:pt x="420923" y="376617"/>
                  </a:cubicBezTo>
                  <a:lnTo>
                    <a:pt x="420923" y="322056"/>
                  </a:lnTo>
                  <a:cubicBezTo>
                    <a:pt x="420923" y="294775"/>
                    <a:pt x="443056" y="272856"/>
                    <a:pt x="470180" y="272856"/>
                  </a:cubicBezTo>
                  <a:close/>
                  <a:moveTo>
                    <a:pt x="127004" y="272856"/>
                  </a:moveTo>
                  <a:lnTo>
                    <a:pt x="132940" y="272856"/>
                  </a:lnTo>
                  <a:lnTo>
                    <a:pt x="138781" y="272856"/>
                  </a:lnTo>
                  <a:cubicBezTo>
                    <a:pt x="166104" y="272856"/>
                    <a:pt x="188057" y="294963"/>
                    <a:pt x="188057" y="322056"/>
                  </a:cubicBezTo>
                  <a:lnTo>
                    <a:pt x="188057" y="376617"/>
                  </a:lnTo>
                  <a:cubicBezTo>
                    <a:pt x="188057" y="385084"/>
                    <a:pt x="183629" y="392609"/>
                    <a:pt x="177033" y="397031"/>
                  </a:cubicBezTo>
                  <a:lnTo>
                    <a:pt x="177033" y="449711"/>
                  </a:lnTo>
                  <a:cubicBezTo>
                    <a:pt x="177033" y="449993"/>
                    <a:pt x="177128" y="450370"/>
                    <a:pt x="177128" y="450558"/>
                  </a:cubicBezTo>
                  <a:cubicBezTo>
                    <a:pt x="166670" y="457613"/>
                    <a:pt x="155929" y="465609"/>
                    <a:pt x="145376" y="474264"/>
                  </a:cubicBezTo>
                  <a:cubicBezTo>
                    <a:pt x="133034" y="484424"/>
                    <a:pt x="125874" y="499475"/>
                    <a:pt x="125874" y="515561"/>
                  </a:cubicBezTo>
                  <a:lnTo>
                    <a:pt x="125874" y="559493"/>
                  </a:lnTo>
                  <a:lnTo>
                    <a:pt x="0" y="559493"/>
                  </a:lnTo>
                  <a:lnTo>
                    <a:pt x="0" y="522052"/>
                  </a:lnTo>
                  <a:cubicBezTo>
                    <a:pt x="0" y="514150"/>
                    <a:pt x="3486" y="506625"/>
                    <a:pt x="9704" y="501639"/>
                  </a:cubicBezTo>
                  <a:cubicBezTo>
                    <a:pt x="43434" y="473888"/>
                    <a:pt x="79990" y="455450"/>
                    <a:pt x="87433" y="451875"/>
                  </a:cubicBezTo>
                  <a:cubicBezTo>
                    <a:pt x="88281" y="451498"/>
                    <a:pt x="88846" y="450558"/>
                    <a:pt x="88846" y="449711"/>
                  </a:cubicBezTo>
                  <a:lnTo>
                    <a:pt x="88846" y="397031"/>
                  </a:lnTo>
                  <a:cubicBezTo>
                    <a:pt x="82157" y="392609"/>
                    <a:pt x="77729" y="385084"/>
                    <a:pt x="77729" y="376617"/>
                  </a:cubicBezTo>
                  <a:lnTo>
                    <a:pt x="77729" y="322056"/>
                  </a:lnTo>
                  <a:cubicBezTo>
                    <a:pt x="77729" y="294775"/>
                    <a:pt x="99870" y="272856"/>
                    <a:pt x="127004" y="272856"/>
                  </a:cubicBezTo>
                  <a:close/>
                  <a:moveTo>
                    <a:pt x="297600" y="222543"/>
                  </a:moveTo>
                  <a:lnTo>
                    <a:pt x="304477" y="222543"/>
                  </a:lnTo>
                  <a:lnTo>
                    <a:pt x="311260" y="222543"/>
                  </a:lnTo>
                  <a:cubicBezTo>
                    <a:pt x="343291" y="222543"/>
                    <a:pt x="369198" y="248506"/>
                    <a:pt x="369198" y="280395"/>
                  </a:cubicBezTo>
                  <a:lnTo>
                    <a:pt x="369198" y="344455"/>
                  </a:lnTo>
                  <a:cubicBezTo>
                    <a:pt x="369198" y="354520"/>
                    <a:pt x="364017" y="363456"/>
                    <a:pt x="356198" y="368536"/>
                  </a:cubicBezTo>
                  <a:lnTo>
                    <a:pt x="356198" y="430432"/>
                  </a:lnTo>
                  <a:cubicBezTo>
                    <a:pt x="356198" y="431561"/>
                    <a:pt x="356857" y="432502"/>
                    <a:pt x="357893" y="433066"/>
                  </a:cubicBezTo>
                  <a:cubicBezTo>
                    <a:pt x="366655" y="437299"/>
                    <a:pt x="409520" y="459029"/>
                    <a:pt x="449275" y="491576"/>
                  </a:cubicBezTo>
                  <a:cubicBezTo>
                    <a:pt x="456435" y="497502"/>
                    <a:pt x="460580" y="506251"/>
                    <a:pt x="460580" y="515563"/>
                  </a:cubicBezTo>
                  <a:lnTo>
                    <a:pt x="460580" y="559493"/>
                  </a:lnTo>
                  <a:lnTo>
                    <a:pt x="304477" y="559493"/>
                  </a:lnTo>
                  <a:lnTo>
                    <a:pt x="148187" y="559493"/>
                  </a:lnTo>
                  <a:lnTo>
                    <a:pt x="148187" y="515563"/>
                  </a:lnTo>
                  <a:cubicBezTo>
                    <a:pt x="148187" y="506251"/>
                    <a:pt x="152332" y="497502"/>
                    <a:pt x="159492" y="491576"/>
                  </a:cubicBezTo>
                  <a:cubicBezTo>
                    <a:pt x="199342" y="459029"/>
                    <a:pt x="242206" y="437299"/>
                    <a:pt x="250967" y="433066"/>
                  </a:cubicBezTo>
                  <a:cubicBezTo>
                    <a:pt x="252004" y="432502"/>
                    <a:pt x="252569" y="431561"/>
                    <a:pt x="252569" y="430432"/>
                  </a:cubicBezTo>
                  <a:lnTo>
                    <a:pt x="252569" y="368536"/>
                  </a:lnTo>
                  <a:cubicBezTo>
                    <a:pt x="244844" y="363456"/>
                    <a:pt x="239663" y="354520"/>
                    <a:pt x="239663" y="344455"/>
                  </a:cubicBezTo>
                  <a:lnTo>
                    <a:pt x="239663" y="280395"/>
                  </a:lnTo>
                  <a:cubicBezTo>
                    <a:pt x="239663" y="248412"/>
                    <a:pt x="265664" y="222543"/>
                    <a:pt x="297600" y="222543"/>
                  </a:cubicBezTo>
                  <a:close/>
                  <a:moveTo>
                    <a:pt x="492495" y="40775"/>
                  </a:moveTo>
                  <a:cubicBezTo>
                    <a:pt x="488350" y="40775"/>
                    <a:pt x="487596" y="41528"/>
                    <a:pt x="487502" y="45854"/>
                  </a:cubicBezTo>
                  <a:lnTo>
                    <a:pt x="487502" y="51498"/>
                  </a:lnTo>
                  <a:cubicBezTo>
                    <a:pt x="487502" y="57142"/>
                    <a:pt x="487502" y="56953"/>
                    <a:pt x="482038" y="59023"/>
                  </a:cubicBezTo>
                  <a:cubicBezTo>
                    <a:pt x="469036" y="63726"/>
                    <a:pt x="460934" y="72661"/>
                    <a:pt x="460086" y="86864"/>
                  </a:cubicBezTo>
                  <a:cubicBezTo>
                    <a:pt x="459332" y="99374"/>
                    <a:pt x="465833" y="107934"/>
                    <a:pt x="476196" y="114048"/>
                  </a:cubicBezTo>
                  <a:cubicBezTo>
                    <a:pt x="482414" y="117810"/>
                    <a:pt x="489480" y="120068"/>
                    <a:pt x="496264" y="123078"/>
                  </a:cubicBezTo>
                  <a:cubicBezTo>
                    <a:pt x="498902" y="124206"/>
                    <a:pt x="501445" y="125617"/>
                    <a:pt x="503706" y="127310"/>
                  </a:cubicBezTo>
                  <a:cubicBezTo>
                    <a:pt x="510207" y="132578"/>
                    <a:pt x="508982" y="141513"/>
                    <a:pt x="501257" y="144900"/>
                  </a:cubicBezTo>
                  <a:cubicBezTo>
                    <a:pt x="497112" y="146781"/>
                    <a:pt x="492778" y="147157"/>
                    <a:pt x="488350" y="146687"/>
                  </a:cubicBezTo>
                  <a:cubicBezTo>
                    <a:pt x="481472" y="145746"/>
                    <a:pt x="474783" y="144053"/>
                    <a:pt x="468659" y="140761"/>
                  </a:cubicBezTo>
                  <a:cubicBezTo>
                    <a:pt x="464985" y="138880"/>
                    <a:pt x="463949" y="139350"/>
                    <a:pt x="462724" y="143301"/>
                  </a:cubicBezTo>
                  <a:cubicBezTo>
                    <a:pt x="461593" y="146687"/>
                    <a:pt x="460557" y="150167"/>
                    <a:pt x="459709" y="153553"/>
                  </a:cubicBezTo>
                  <a:cubicBezTo>
                    <a:pt x="458484" y="158162"/>
                    <a:pt x="458861" y="159291"/>
                    <a:pt x="463572" y="161548"/>
                  </a:cubicBezTo>
                  <a:cubicBezTo>
                    <a:pt x="469130" y="164370"/>
                    <a:pt x="475160" y="165687"/>
                    <a:pt x="481284" y="166722"/>
                  </a:cubicBezTo>
                  <a:cubicBezTo>
                    <a:pt x="486089" y="167474"/>
                    <a:pt x="486371" y="167568"/>
                    <a:pt x="486371" y="172647"/>
                  </a:cubicBezTo>
                  <a:lnTo>
                    <a:pt x="486371" y="179420"/>
                  </a:lnTo>
                  <a:cubicBezTo>
                    <a:pt x="486371" y="182147"/>
                    <a:pt x="487690" y="183934"/>
                    <a:pt x="490611" y="183934"/>
                  </a:cubicBezTo>
                  <a:cubicBezTo>
                    <a:pt x="493908" y="184029"/>
                    <a:pt x="497300" y="184029"/>
                    <a:pt x="500503" y="183934"/>
                  </a:cubicBezTo>
                  <a:cubicBezTo>
                    <a:pt x="503330" y="183934"/>
                    <a:pt x="504649" y="182430"/>
                    <a:pt x="504649" y="179608"/>
                  </a:cubicBezTo>
                  <a:cubicBezTo>
                    <a:pt x="504649" y="176504"/>
                    <a:pt x="504837" y="173494"/>
                    <a:pt x="504649" y="170390"/>
                  </a:cubicBezTo>
                  <a:cubicBezTo>
                    <a:pt x="504554" y="167192"/>
                    <a:pt x="505968" y="165687"/>
                    <a:pt x="508982" y="164840"/>
                  </a:cubicBezTo>
                  <a:cubicBezTo>
                    <a:pt x="515860" y="162959"/>
                    <a:pt x="521889" y="159197"/>
                    <a:pt x="526412" y="153647"/>
                  </a:cubicBezTo>
                  <a:cubicBezTo>
                    <a:pt x="538942" y="138221"/>
                    <a:pt x="534231" y="115835"/>
                    <a:pt x="516237" y="105865"/>
                  </a:cubicBezTo>
                  <a:cubicBezTo>
                    <a:pt x="510584" y="102761"/>
                    <a:pt x="504554" y="100503"/>
                    <a:pt x="498619" y="97964"/>
                  </a:cubicBezTo>
                  <a:cubicBezTo>
                    <a:pt x="495227" y="96647"/>
                    <a:pt x="492024" y="94860"/>
                    <a:pt x="489104" y="92602"/>
                  </a:cubicBezTo>
                  <a:cubicBezTo>
                    <a:pt x="483451" y="88087"/>
                    <a:pt x="484581" y="80657"/>
                    <a:pt x="491270" y="77835"/>
                  </a:cubicBezTo>
                  <a:cubicBezTo>
                    <a:pt x="493155" y="76894"/>
                    <a:pt x="495133" y="76706"/>
                    <a:pt x="497112" y="76518"/>
                  </a:cubicBezTo>
                  <a:cubicBezTo>
                    <a:pt x="504931" y="76142"/>
                    <a:pt x="512186" y="77553"/>
                    <a:pt x="519252" y="80939"/>
                  </a:cubicBezTo>
                  <a:cubicBezTo>
                    <a:pt x="522643" y="82538"/>
                    <a:pt x="523868" y="82067"/>
                    <a:pt x="524998" y="78399"/>
                  </a:cubicBezTo>
                  <a:cubicBezTo>
                    <a:pt x="526317" y="74543"/>
                    <a:pt x="527260" y="70686"/>
                    <a:pt x="528390" y="66736"/>
                  </a:cubicBezTo>
                  <a:cubicBezTo>
                    <a:pt x="529144" y="64102"/>
                    <a:pt x="528296" y="62503"/>
                    <a:pt x="525752" y="61374"/>
                  </a:cubicBezTo>
                  <a:cubicBezTo>
                    <a:pt x="521230" y="59399"/>
                    <a:pt x="516708" y="57988"/>
                    <a:pt x="511809" y="57236"/>
                  </a:cubicBezTo>
                  <a:cubicBezTo>
                    <a:pt x="505402" y="56201"/>
                    <a:pt x="505402" y="56201"/>
                    <a:pt x="505402" y="49805"/>
                  </a:cubicBezTo>
                  <a:cubicBezTo>
                    <a:pt x="505402" y="40775"/>
                    <a:pt x="505402" y="40775"/>
                    <a:pt x="496358" y="40775"/>
                  </a:cubicBezTo>
                  <a:close/>
                  <a:moveTo>
                    <a:pt x="496111" y="0"/>
                  </a:moveTo>
                  <a:cubicBezTo>
                    <a:pt x="524951" y="0"/>
                    <a:pt x="553781" y="10958"/>
                    <a:pt x="575779" y="32874"/>
                  </a:cubicBezTo>
                  <a:cubicBezTo>
                    <a:pt x="619776" y="76894"/>
                    <a:pt x="619776" y="148192"/>
                    <a:pt x="575779" y="192024"/>
                  </a:cubicBezTo>
                  <a:cubicBezTo>
                    <a:pt x="538754" y="229083"/>
                    <a:pt x="482226" y="234821"/>
                    <a:pt x="438982" y="209519"/>
                  </a:cubicBezTo>
                  <a:lnTo>
                    <a:pt x="438700" y="209237"/>
                  </a:lnTo>
                  <a:cubicBezTo>
                    <a:pt x="421742" y="222029"/>
                    <a:pt x="403559" y="224286"/>
                    <a:pt x="390840" y="222311"/>
                  </a:cubicBezTo>
                  <a:cubicBezTo>
                    <a:pt x="386600" y="221653"/>
                    <a:pt x="385752" y="215915"/>
                    <a:pt x="389615" y="214034"/>
                  </a:cubicBezTo>
                  <a:cubicBezTo>
                    <a:pt x="401297" y="208202"/>
                    <a:pt x="408552" y="196915"/>
                    <a:pt x="412886" y="187791"/>
                  </a:cubicBezTo>
                  <a:lnTo>
                    <a:pt x="411567" y="187038"/>
                  </a:lnTo>
                  <a:cubicBezTo>
                    <a:pt x="372374" y="142736"/>
                    <a:pt x="374070" y="75201"/>
                    <a:pt x="416371" y="32874"/>
                  </a:cubicBezTo>
                  <a:cubicBezTo>
                    <a:pt x="438417" y="10958"/>
                    <a:pt x="467270" y="0"/>
                    <a:pt x="496111" y="0"/>
                  </a:cubicBezTo>
                  <a:close/>
                </a:path>
              </a:pathLst>
            </a:custGeom>
            <a:solidFill>
              <a:schemeClr val="accent1"/>
            </a:solidFill>
            <a:ln>
              <a:solidFill>
                <a:schemeClr val="accent2">
                  <a:lumMod val="40000"/>
                  <a:lumOff val="60000"/>
                </a:schemeClr>
              </a:solidFill>
            </a:ln>
          </p:spPr>
          <p:txBody>
            <a:bodyPr wrap="square" lIns="91440" tIns="45720" rIns="91440" bIns="45720" anchor="ctr">
              <a:normAutofit lnSpcReduction="10000"/>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algn="ctr"/>
            </a:p>
          </p:txBody>
        </p:sp>
      </p:grpSp>
      <p:grpSp>
        <p:nvGrpSpPr>
          <p:cNvPr id="23" name="组合 22"/>
          <p:cNvGrpSpPr/>
          <p:nvPr/>
        </p:nvGrpSpPr>
        <p:grpSpPr>
          <a:xfrm>
            <a:off x="7183956" y="4361369"/>
            <a:ext cx="749102" cy="749101"/>
            <a:chOff x="7364174" y="3257649"/>
            <a:chExt cx="749102" cy="749101"/>
          </a:xfrm>
        </p:grpSpPr>
        <p:sp>
          <p:nvSpPr>
            <p:cNvPr id="24" name="îŝḻiďè"/>
            <p:cNvSpPr/>
            <p:nvPr/>
          </p:nvSpPr>
          <p:spPr>
            <a:xfrm>
              <a:off x="7364174" y="3257649"/>
              <a:ext cx="749102" cy="749101"/>
            </a:xfrm>
            <a:prstGeom prst="ellipse">
              <a:avLst/>
            </a:prstGeom>
            <a:solidFill>
              <a:schemeClr val="bg1"/>
            </a:solidFill>
            <a:ln w="5715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defPPr>
                <a:defRPr lang="zh-CN"/>
              </a:defPPr>
              <a:lvl1pPr marL="0" algn="l" defTabSz="913765" rtl="0" eaLnBrk="1" latinLnBrk="0" hangingPunct="1">
                <a:defRPr sz="1800" kern="1200">
                  <a:solidFill>
                    <a:schemeClr val="lt1"/>
                  </a:solidFill>
                </a:defRPr>
              </a:lvl1pPr>
              <a:lvl2pPr marL="457200" algn="l" defTabSz="913765" rtl="0" eaLnBrk="1" latinLnBrk="0" hangingPunct="1">
                <a:defRPr sz="1800" kern="1200">
                  <a:solidFill>
                    <a:schemeClr val="lt1"/>
                  </a:solidFill>
                </a:defRPr>
              </a:lvl2pPr>
              <a:lvl3pPr marL="914400" algn="l" defTabSz="913765" rtl="0" eaLnBrk="1" latinLnBrk="0" hangingPunct="1">
                <a:defRPr sz="1800" kern="1200">
                  <a:solidFill>
                    <a:schemeClr val="lt1"/>
                  </a:solidFill>
                </a:defRPr>
              </a:lvl3pPr>
              <a:lvl4pPr marL="1371600" algn="l" defTabSz="913765" rtl="0" eaLnBrk="1" latinLnBrk="0" hangingPunct="1">
                <a:defRPr sz="1800" kern="1200">
                  <a:solidFill>
                    <a:schemeClr val="lt1"/>
                  </a:solidFill>
                </a:defRPr>
              </a:lvl4pPr>
              <a:lvl5pPr marL="1828800" algn="l" defTabSz="913765" rtl="0" eaLnBrk="1" latinLnBrk="0" hangingPunct="1">
                <a:defRPr sz="1800" kern="1200">
                  <a:solidFill>
                    <a:schemeClr val="lt1"/>
                  </a:solidFill>
                </a:defRPr>
              </a:lvl5pPr>
              <a:lvl6pPr marL="2286000" algn="l" defTabSz="913765" rtl="0" eaLnBrk="1" latinLnBrk="0" hangingPunct="1">
                <a:defRPr sz="1800" kern="1200">
                  <a:solidFill>
                    <a:schemeClr val="lt1"/>
                  </a:solidFill>
                </a:defRPr>
              </a:lvl6pPr>
              <a:lvl7pPr marL="2743200" algn="l" defTabSz="913765" rtl="0" eaLnBrk="1" latinLnBrk="0" hangingPunct="1">
                <a:defRPr sz="1800" kern="1200">
                  <a:solidFill>
                    <a:schemeClr val="lt1"/>
                  </a:solidFill>
                </a:defRPr>
              </a:lvl7pPr>
              <a:lvl8pPr marL="3200400" algn="l" defTabSz="913765" rtl="0" eaLnBrk="1" latinLnBrk="0" hangingPunct="1">
                <a:defRPr sz="1800" kern="1200">
                  <a:solidFill>
                    <a:schemeClr val="lt1"/>
                  </a:solidFill>
                </a:defRPr>
              </a:lvl8pPr>
              <a:lvl9pPr marL="3657600" algn="l" defTabSz="913765" rtl="0" eaLnBrk="1" latinLnBrk="0" hangingPunct="1">
                <a:defRPr sz="1800" kern="1200">
                  <a:solidFill>
                    <a:schemeClr val="lt1"/>
                  </a:solidFill>
                </a:defRPr>
              </a:lvl9pPr>
            </a:lstStyle>
            <a:p>
              <a:pPr algn="ctr"/>
              <a:endParaRPr lang="en-US" dirty="0">
                <a:solidFill>
                  <a:schemeClr val="tx1"/>
                </a:solidFill>
              </a:endParaRPr>
            </a:p>
          </p:txBody>
        </p:sp>
        <p:sp>
          <p:nvSpPr>
            <p:cNvPr id="25" name="íṧ1îḍe"/>
            <p:cNvSpPr/>
            <p:nvPr/>
          </p:nvSpPr>
          <p:spPr bwMode="auto">
            <a:xfrm>
              <a:off x="7547066" y="3456095"/>
              <a:ext cx="383318" cy="352209"/>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 name="connsiteX42" fmla="*/ 373273 h 605239"/>
                <a:gd name="connsiteY42" fmla="*/ 373273 h 605239"/>
                <a:gd name="connsiteX43" fmla="*/ 373273 h 605239"/>
                <a:gd name="connsiteY43" fmla="*/ 373273 h 605239"/>
                <a:gd name="connsiteX44" fmla="*/ 373273 h 605239"/>
                <a:gd name="connsiteY44" fmla="*/ 373273 h 605239"/>
                <a:gd name="connsiteX45" fmla="*/ 373273 h 605239"/>
                <a:gd name="connsiteY45" fmla="*/ 373273 h 605239"/>
                <a:gd name="connsiteX46" fmla="*/ 373273 h 605239"/>
                <a:gd name="connsiteY46" fmla="*/ 373273 h 605239"/>
                <a:gd name="connsiteX47" fmla="*/ 373273 h 605239"/>
                <a:gd name="connsiteY47" fmla="*/ 373273 h 605239"/>
                <a:gd name="connsiteX48" fmla="*/ 373273 h 605239"/>
                <a:gd name="connsiteY48" fmla="*/ 373273 h 605239"/>
                <a:gd name="connsiteX49" fmla="*/ 373273 h 605239"/>
                <a:gd name="connsiteY49" fmla="*/ 373273 h 605239"/>
                <a:gd name="connsiteX50" fmla="*/ 373273 h 605239"/>
                <a:gd name="connsiteY50" fmla="*/ 373273 h 605239"/>
                <a:gd name="connsiteX51" fmla="*/ 373273 h 605239"/>
                <a:gd name="connsiteY51" fmla="*/ 373273 h 605239"/>
                <a:gd name="connsiteX52" fmla="*/ 373273 h 605239"/>
                <a:gd name="connsiteY52" fmla="*/ 373273 h 605239"/>
                <a:gd name="connsiteX53" fmla="*/ 373273 h 605239"/>
                <a:gd name="connsiteY53" fmla="*/ 373273 h 605239"/>
                <a:gd name="connsiteX54" fmla="*/ 373273 h 605239"/>
                <a:gd name="connsiteY54" fmla="*/ 373273 h 605239"/>
                <a:gd name="connsiteX55" fmla="*/ 373273 h 605239"/>
                <a:gd name="connsiteY55" fmla="*/ 373273 h 605239"/>
                <a:gd name="connsiteX56" fmla="*/ 373273 h 605239"/>
                <a:gd name="connsiteY56" fmla="*/ 373273 h 605239"/>
                <a:gd name="connsiteX57" fmla="*/ 373273 h 605239"/>
                <a:gd name="connsiteY57" fmla="*/ 373273 h 605239"/>
                <a:gd name="connsiteX58" fmla="*/ 373273 h 605239"/>
                <a:gd name="connsiteY58" fmla="*/ 373273 h 605239"/>
                <a:gd name="connsiteX59" fmla="*/ 373273 h 605239"/>
                <a:gd name="connsiteY59" fmla="*/ 373273 h 605239"/>
                <a:gd name="connsiteX60" fmla="*/ 373273 h 605239"/>
                <a:gd name="connsiteY60" fmla="*/ 373273 h 605239"/>
                <a:gd name="connsiteX61" fmla="*/ 373273 h 605239"/>
                <a:gd name="connsiteY61" fmla="*/ 373273 h 605239"/>
                <a:gd name="connsiteX62" fmla="*/ 373273 h 605239"/>
                <a:gd name="connsiteY62" fmla="*/ 373273 h 605239"/>
                <a:gd name="connsiteX63" fmla="*/ 373273 h 605239"/>
                <a:gd name="connsiteY63" fmla="*/ 373273 h 605239"/>
                <a:gd name="connsiteX64" fmla="*/ 373273 h 605239"/>
                <a:gd name="connsiteY64" fmla="*/ 373273 h 605239"/>
                <a:gd name="connsiteX65" fmla="*/ 373273 h 605239"/>
                <a:gd name="connsiteY65" fmla="*/ 373273 h 605239"/>
                <a:gd name="connsiteX66" fmla="*/ 373273 h 605239"/>
                <a:gd name="connsiteY66" fmla="*/ 373273 h 605239"/>
                <a:gd name="connsiteX67" fmla="*/ 373273 h 605239"/>
                <a:gd name="connsiteY67" fmla="*/ 373273 h 605239"/>
                <a:gd name="connsiteX68" fmla="*/ 373273 h 605239"/>
                <a:gd name="connsiteY68" fmla="*/ 373273 h 605239"/>
                <a:gd name="connsiteX69" fmla="*/ 373273 h 605239"/>
                <a:gd name="connsiteY69" fmla="*/ 373273 h 605239"/>
                <a:gd name="connsiteX70" fmla="*/ 373273 h 605239"/>
                <a:gd name="connsiteY70" fmla="*/ 373273 h 605239"/>
                <a:gd name="connsiteX71" fmla="*/ 373273 h 605239"/>
                <a:gd name="connsiteY71" fmla="*/ 373273 h 605239"/>
                <a:gd name="connsiteX72" fmla="*/ 373273 h 605239"/>
                <a:gd name="connsiteY72" fmla="*/ 373273 h 605239"/>
                <a:gd name="connsiteX73" fmla="*/ 373273 h 605239"/>
                <a:gd name="connsiteY73" fmla="*/ 373273 h 605239"/>
                <a:gd name="connsiteX74" fmla="*/ 373273 h 605239"/>
                <a:gd name="connsiteY74" fmla="*/ 373273 h 605239"/>
                <a:gd name="connsiteX75" fmla="*/ 373273 h 605239"/>
                <a:gd name="connsiteY75" fmla="*/ 373273 h 605239"/>
                <a:gd name="connsiteX76" fmla="*/ 373273 h 605239"/>
                <a:gd name="connsiteY76" fmla="*/ 373273 h 605239"/>
                <a:gd name="connsiteX77" fmla="*/ 373273 h 605239"/>
                <a:gd name="connsiteY77" fmla="*/ 373273 h 605239"/>
                <a:gd name="connsiteX78" fmla="*/ 373273 h 605239"/>
                <a:gd name="connsiteY78" fmla="*/ 373273 h 605239"/>
                <a:gd name="connsiteX79" fmla="*/ 373273 h 605239"/>
                <a:gd name="connsiteY79" fmla="*/ 373273 h 605239"/>
                <a:gd name="connsiteX80" fmla="*/ 373273 h 605239"/>
                <a:gd name="connsiteY80" fmla="*/ 373273 h 605239"/>
                <a:gd name="connsiteX81" fmla="*/ 373273 h 605239"/>
                <a:gd name="connsiteY81" fmla="*/ 373273 h 605239"/>
                <a:gd name="connsiteX82" fmla="*/ 373273 h 605239"/>
                <a:gd name="connsiteY82" fmla="*/ 373273 h 605239"/>
                <a:gd name="connsiteX83" fmla="*/ 373273 h 605239"/>
                <a:gd name="connsiteY83" fmla="*/ 373273 h 605239"/>
                <a:gd name="connsiteX84" fmla="*/ 373273 h 605239"/>
                <a:gd name="connsiteY84" fmla="*/ 373273 h 605239"/>
                <a:gd name="connsiteX85" fmla="*/ 373273 h 605239"/>
                <a:gd name="connsiteY85" fmla="*/ 373273 h 605239"/>
                <a:gd name="connsiteX86" fmla="*/ 373273 h 605239"/>
                <a:gd name="connsiteY86" fmla="*/ 373273 h 605239"/>
                <a:gd name="connsiteX87" fmla="*/ 373273 h 605239"/>
                <a:gd name="connsiteY87" fmla="*/ 373273 h 605239"/>
                <a:gd name="connsiteX88" fmla="*/ 373273 h 605239"/>
                <a:gd name="connsiteY88" fmla="*/ 373273 h 605239"/>
                <a:gd name="connsiteX89" fmla="*/ 373273 h 605239"/>
                <a:gd name="connsiteY89" fmla="*/ 373273 h 605239"/>
                <a:gd name="connsiteX90" fmla="*/ 373273 h 605239"/>
                <a:gd name="connsiteY90" fmla="*/ 373273 h 605239"/>
                <a:gd name="connsiteX91" fmla="*/ 373273 h 605239"/>
                <a:gd name="connsiteY91" fmla="*/ 373273 h 605239"/>
                <a:gd name="connsiteX92" fmla="*/ 373273 h 605239"/>
                <a:gd name="connsiteY92" fmla="*/ 373273 h 605239"/>
                <a:gd name="connsiteX93" fmla="*/ 373273 h 605239"/>
                <a:gd name="connsiteY93" fmla="*/ 373273 h 605239"/>
                <a:gd name="connsiteX94" fmla="*/ 373273 h 605239"/>
                <a:gd name="connsiteY94" fmla="*/ 373273 h 605239"/>
                <a:gd name="connsiteX95" fmla="*/ 373273 h 605239"/>
                <a:gd name="connsiteY95" fmla="*/ 373273 h 605239"/>
                <a:gd name="connsiteX96" fmla="*/ 373273 h 605239"/>
                <a:gd name="connsiteY96" fmla="*/ 373273 h 605239"/>
                <a:gd name="connsiteX97" fmla="*/ 373273 h 605239"/>
                <a:gd name="connsiteY97" fmla="*/ 373273 h 605239"/>
                <a:gd name="connsiteX98" fmla="*/ 373273 h 605239"/>
                <a:gd name="connsiteY98" fmla="*/ 373273 h 605239"/>
                <a:gd name="connsiteX99" fmla="*/ 373273 h 605239"/>
                <a:gd name="connsiteY99" fmla="*/ 373273 h 605239"/>
                <a:gd name="connsiteX100" fmla="*/ 373273 h 605239"/>
                <a:gd name="connsiteY100" fmla="*/ 373273 h 605239"/>
                <a:gd name="connsiteX101" fmla="*/ 373273 h 605239"/>
                <a:gd name="connsiteY101" fmla="*/ 373273 h 605239"/>
                <a:gd name="connsiteX102" fmla="*/ 373273 h 605239"/>
                <a:gd name="connsiteY102" fmla="*/ 373273 h 605239"/>
                <a:gd name="connsiteX103" fmla="*/ 373273 h 605239"/>
                <a:gd name="connsiteY103" fmla="*/ 373273 h 605239"/>
                <a:gd name="connsiteX104" fmla="*/ 373273 h 605239"/>
                <a:gd name="connsiteY104" fmla="*/ 373273 h 605239"/>
                <a:gd name="connsiteX105" fmla="*/ 373273 h 605239"/>
                <a:gd name="connsiteY105" fmla="*/ 373273 h 605239"/>
                <a:gd name="connsiteX106" fmla="*/ 373273 h 605239"/>
                <a:gd name="connsiteY106"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608909" h="559493">
                  <a:moveTo>
                    <a:pt x="470180" y="272856"/>
                  </a:moveTo>
                  <a:lnTo>
                    <a:pt x="476019" y="272856"/>
                  </a:lnTo>
                  <a:lnTo>
                    <a:pt x="481953" y="272856"/>
                  </a:lnTo>
                  <a:cubicBezTo>
                    <a:pt x="509171" y="272856"/>
                    <a:pt x="531210" y="294963"/>
                    <a:pt x="531210" y="322056"/>
                  </a:cubicBezTo>
                  <a:lnTo>
                    <a:pt x="531210" y="376617"/>
                  </a:lnTo>
                  <a:cubicBezTo>
                    <a:pt x="531210" y="385084"/>
                    <a:pt x="526783" y="392609"/>
                    <a:pt x="520096" y="397031"/>
                  </a:cubicBezTo>
                  <a:lnTo>
                    <a:pt x="520096" y="449711"/>
                  </a:lnTo>
                  <a:cubicBezTo>
                    <a:pt x="520096" y="450558"/>
                    <a:pt x="520661" y="451498"/>
                    <a:pt x="521509" y="451875"/>
                  </a:cubicBezTo>
                  <a:cubicBezTo>
                    <a:pt x="528949" y="455450"/>
                    <a:pt x="565492" y="473888"/>
                    <a:pt x="599209" y="501639"/>
                  </a:cubicBezTo>
                  <a:cubicBezTo>
                    <a:pt x="605425" y="506625"/>
                    <a:pt x="608909" y="514150"/>
                    <a:pt x="608909" y="522052"/>
                  </a:cubicBezTo>
                  <a:lnTo>
                    <a:pt x="608909" y="559493"/>
                  </a:lnTo>
                  <a:lnTo>
                    <a:pt x="483083" y="559493"/>
                  </a:lnTo>
                  <a:lnTo>
                    <a:pt x="483083" y="515561"/>
                  </a:lnTo>
                  <a:cubicBezTo>
                    <a:pt x="483083" y="499475"/>
                    <a:pt x="476019" y="484424"/>
                    <a:pt x="463587" y="474264"/>
                  </a:cubicBezTo>
                  <a:cubicBezTo>
                    <a:pt x="453039" y="465609"/>
                    <a:pt x="442302" y="457707"/>
                    <a:pt x="431848" y="450558"/>
                  </a:cubicBezTo>
                  <a:cubicBezTo>
                    <a:pt x="431848" y="450370"/>
                    <a:pt x="431942" y="450087"/>
                    <a:pt x="431942" y="449711"/>
                  </a:cubicBezTo>
                  <a:lnTo>
                    <a:pt x="431942" y="397031"/>
                  </a:lnTo>
                  <a:cubicBezTo>
                    <a:pt x="425350" y="392609"/>
                    <a:pt x="420923" y="385084"/>
                    <a:pt x="420923" y="376617"/>
                  </a:cubicBezTo>
                  <a:lnTo>
                    <a:pt x="420923" y="322056"/>
                  </a:lnTo>
                  <a:cubicBezTo>
                    <a:pt x="420923" y="294775"/>
                    <a:pt x="443056" y="272856"/>
                    <a:pt x="470180" y="272856"/>
                  </a:cubicBezTo>
                  <a:close/>
                  <a:moveTo>
                    <a:pt x="127004" y="272856"/>
                  </a:moveTo>
                  <a:lnTo>
                    <a:pt x="132940" y="272856"/>
                  </a:lnTo>
                  <a:lnTo>
                    <a:pt x="138781" y="272856"/>
                  </a:lnTo>
                  <a:cubicBezTo>
                    <a:pt x="166104" y="272856"/>
                    <a:pt x="188057" y="294963"/>
                    <a:pt x="188057" y="322056"/>
                  </a:cubicBezTo>
                  <a:lnTo>
                    <a:pt x="188057" y="376617"/>
                  </a:lnTo>
                  <a:cubicBezTo>
                    <a:pt x="188057" y="385084"/>
                    <a:pt x="183629" y="392609"/>
                    <a:pt x="177033" y="397031"/>
                  </a:cubicBezTo>
                  <a:lnTo>
                    <a:pt x="177033" y="449711"/>
                  </a:lnTo>
                  <a:cubicBezTo>
                    <a:pt x="177033" y="449993"/>
                    <a:pt x="177128" y="450370"/>
                    <a:pt x="177128" y="450558"/>
                  </a:cubicBezTo>
                  <a:cubicBezTo>
                    <a:pt x="166670" y="457613"/>
                    <a:pt x="155929" y="465609"/>
                    <a:pt x="145376" y="474264"/>
                  </a:cubicBezTo>
                  <a:cubicBezTo>
                    <a:pt x="133034" y="484424"/>
                    <a:pt x="125874" y="499475"/>
                    <a:pt x="125874" y="515561"/>
                  </a:cubicBezTo>
                  <a:lnTo>
                    <a:pt x="125874" y="559493"/>
                  </a:lnTo>
                  <a:lnTo>
                    <a:pt x="0" y="559493"/>
                  </a:lnTo>
                  <a:lnTo>
                    <a:pt x="0" y="522052"/>
                  </a:lnTo>
                  <a:cubicBezTo>
                    <a:pt x="0" y="514150"/>
                    <a:pt x="3486" y="506625"/>
                    <a:pt x="9704" y="501639"/>
                  </a:cubicBezTo>
                  <a:cubicBezTo>
                    <a:pt x="43434" y="473888"/>
                    <a:pt x="79990" y="455450"/>
                    <a:pt x="87433" y="451875"/>
                  </a:cubicBezTo>
                  <a:cubicBezTo>
                    <a:pt x="88281" y="451498"/>
                    <a:pt x="88846" y="450558"/>
                    <a:pt x="88846" y="449711"/>
                  </a:cubicBezTo>
                  <a:lnTo>
                    <a:pt x="88846" y="397031"/>
                  </a:lnTo>
                  <a:cubicBezTo>
                    <a:pt x="82157" y="392609"/>
                    <a:pt x="77729" y="385084"/>
                    <a:pt x="77729" y="376617"/>
                  </a:cubicBezTo>
                  <a:lnTo>
                    <a:pt x="77729" y="322056"/>
                  </a:lnTo>
                  <a:cubicBezTo>
                    <a:pt x="77729" y="294775"/>
                    <a:pt x="99870" y="272856"/>
                    <a:pt x="127004" y="272856"/>
                  </a:cubicBezTo>
                  <a:close/>
                  <a:moveTo>
                    <a:pt x="297600" y="222543"/>
                  </a:moveTo>
                  <a:lnTo>
                    <a:pt x="304477" y="222543"/>
                  </a:lnTo>
                  <a:lnTo>
                    <a:pt x="311260" y="222543"/>
                  </a:lnTo>
                  <a:cubicBezTo>
                    <a:pt x="343291" y="222543"/>
                    <a:pt x="369198" y="248506"/>
                    <a:pt x="369198" y="280395"/>
                  </a:cubicBezTo>
                  <a:lnTo>
                    <a:pt x="369198" y="344455"/>
                  </a:lnTo>
                  <a:cubicBezTo>
                    <a:pt x="369198" y="354520"/>
                    <a:pt x="364017" y="363456"/>
                    <a:pt x="356198" y="368536"/>
                  </a:cubicBezTo>
                  <a:lnTo>
                    <a:pt x="356198" y="430432"/>
                  </a:lnTo>
                  <a:cubicBezTo>
                    <a:pt x="356198" y="431561"/>
                    <a:pt x="356857" y="432502"/>
                    <a:pt x="357893" y="433066"/>
                  </a:cubicBezTo>
                  <a:cubicBezTo>
                    <a:pt x="366655" y="437299"/>
                    <a:pt x="409520" y="459029"/>
                    <a:pt x="449275" y="491576"/>
                  </a:cubicBezTo>
                  <a:cubicBezTo>
                    <a:pt x="456435" y="497502"/>
                    <a:pt x="460580" y="506251"/>
                    <a:pt x="460580" y="515563"/>
                  </a:cubicBezTo>
                  <a:lnTo>
                    <a:pt x="460580" y="559493"/>
                  </a:lnTo>
                  <a:lnTo>
                    <a:pt x="304477" y="559493"/>
                  </a:lnTo>
                  <a:lnTo>
                    <a:pt x="148187" y="559493"/>
                  </a:lnTo>
                  <a:lnTo>
                    <a:pt x="148187" y="515563"/>
                  </a:lnTo>
                  <a:cubicBezTo>
                    <a:pt x="148187" y="506251"/>
                    <a:pt x="152332" y="497502"/>
                    <a:pt x="159492" y="491576"/>
                  </a:cubicBezTo>
                  <a:cubicBezTo>
                    <a:pt x="199342" y="459029"/>
                    <a:pt x="242206" y="437299"/>
                    <a:pt x="250967" y="433066"/>
                  </a:cubicBezTo>
                  <a:cubicBezTo>
                    <a:pt x="252004" y="432502"/>
                    <a:pt x="252569" y="431561"/>
                    <a:pt x="252569" y="430432"/>
                  </a:cubicBezTo>
                  <a:lnTo>
                    <a:pt x="252569" y="368536"/>
                  </a:lnTo>
                  <a:cubicBezTo>
                    <a:pt x="244844" y="363456"/>
                    <a:pt x="239663" y="354520"/>
                    <a:pt x="239663" y="344455"/>
                  </a:cubicBezTo>
                  <a:lnTo>
                    <a:pt x="239663" y="280395"/>
                  </a:lnTo>
                  <a:cubicBezTo>
                    <a:pt x="239663" y="248412"/>
                    <a:pt x="265664" y="222543"/>
                    <a:pt x="297600" y="222543"/>
                  </a:cubicBezTo>
                  <a:close/>
                  <a:moveTo>
                    <a:pt x="492495" y="40775"/>
                  </a:moveTo>
                  <a:cubicBezTo>
                    <a:pt x="488350" y="40775"/>
                    <a:pt x="487596" y="41528"/>
                    <a:pt x="487502" y="45854"/>
                  </a:cubicBezTo>
                  <a:lnTo>
                    <a:pt x="487502" y="51498"/>
                  </a:lnTo>
                  <a:cubicBezTo>
                    <a:pt x="487502" y="57142"/>
                    <a:pt x="487502" y="56953"/>
                    <a:pt x="482038" y="59023"/>
                  </a:cubicBezTo>
                  <a:cubicBezTo>
                    <a:pt x="469036" y="63726"/>
                    <a:pt x="460934" y="72661"/>
                    <a:pt x="460086" y="86864"/>
                  </a:cubicBezTo>
                  <a:cubicBezTo>
                    <a:pt x="459332" y="99374"/>
                    <a:pt x="465833" y="107934"/>
                    <a:pt x="476196" y="114048"/>
                  </a:cubicBezTo>
                  <a:cubicBezTo>
                    <a:pt x="482414" y="117810"/>
                    <a:pt x="489480" y="120068"/>
                    <a:pt x="496264" y="123078"/>
                  </a:cubicBezTo>
                  <a:cubicBezTo>
                    <a:pt x="498902" y="124206"/>
                    <a:pt x="501445" y="125617"/>
                    <a:pt x="503706" y="127310"/>
                  </a:cubicBezTo>
                  <a:cubicBezTo>
                    <a:pt x="510207" y="132578"/>
                    <a:pt x="508982" y="141513"/>
                    <a:pt x="501257" y="144900"/>
                  </a:cubicBezTo>
                  <a:cubicBezTo>
                    <a:pt x="497112" y="146781"/>
                    <a:pt x="492778" y="147157"/>
                    <a:pt x="488350" y="146687"/>
                  </a:cubicBezTo>
                  <a:cubicBezTo>
                    <a:pt x="481472" y="145746"/>
                    <a:pt x="474783" y="144053"/>
                    <a:pt x="468659" y="140761"/>
                  </a:cubicBezTo>
                  <a:cubicBezTo>
                    <a:pt x="464985" y="138880"/>
                    <a:pt x="463949" y="139350"/>
                    <a:pt x="462724" y="143301"/>
                  </a:cubicBezTo>
                  <a:cubicBezTo>
                    <a:pt x="461593" y="146687"/>
                    <a:pt x="460557" y="150167"/>
                    <a:pt x="459709" y="153553"/>
                  </a:cubicBezTo>
                  <a:cubicBezTo>
                    <a:pt x="458484" y="158162"/>
                    <a:pt x="458861" y="159291"/>
                    <a:pt x="463572" y="161548"/>
                  </a:cubicBezTo>
                  <a:cubicBezTo>
                    <a:pt x="469130" y="164370"/>
                    <a:pt x="475160" y="165687"/>
                    <a:pt x="481284" y="166722"/>
                  </a:cubicBezTo>
                  <a:cubicBezTo>
                    <a:pt x="486089" y="167474"/>
                    <a:pt x="486371" y="167568"/>
                    <a:pt x="486371" y="172647"/>
                  </a:cubicBezTo>
                  <a:lnTo>
                    <a:pt x="486371" y="179420"/>
                  </a:lnTo>
                  <a:cubicBezTo>
                    <a:pt x="486371" y="182147"/>
                    <a:pt x="487690" y="183934"/>
                    <a:pt x="490611" y="183934"/>
                  </a:cubicBezTo>
                  <a:cubicBezTo>
                    <a:pt x="493908" y="184029"/>
                    <a:pt x="497300" y="184029"/>
                    <a:pt x="500503" y="183934"/>
                  </a:cubicBezTo>
                  <a:cubicBezTo>
                    <a:pt x="503330" y="183934"/>
                    <a:pt x="504649" y="182430"/>
                    <a:pt x="504649" y="179608"/>
                  </a:cubicBezTo>
                  <a:cubicBezTo>
                    <a:pt x="504649" y="176504"/>
                    <a:pt x="504837" y="173494"/>
                    <a:pt x="504649" y="170390"/>
                  </a:cubicBezTo>
                  <a:cubicBezTo>
                    <a:pt x="504554" y="167192"/>
                    <a:pt x="505968" y="165687"/>
                    <a:pt x="508982" y="164840"/>
                  </a:cubicBezTo>
                  <a:cubicBezTo>
                    <a:pt x="515860" y="162959"/>
                    <a:pt x="521889" y="159197"/>
                    <a:pt x="526412" y="153647"/>
                  </a:cubicBezTo>
                  <a:cubicBezTo>
                    <a:pt x="538942" y="138221"/>
                    <a:pt x="534231" y="115835"/>
                    <a:pt x="516237" y="105865"/>
                  </a:cubicBezTo>
                  <a:cubicBezTo>
                    <a:pt x="510584" y="102761"/>
                    <a:pt x="504554" y="100503"/>
                    <a:pt x="498619" y="97964"/>
                  </a:cubicBezTo>
                  <a:cubicBezTo>
                    <a:pt x="495227" y="96647"/>
                    <a:pt x="492024" y="94860"/>
                    <a:pt x="489104" y="92602"/>
                  </a:cubicBezTo>
                  <a:cubicBezTo>
                    <a:pt x="483451" y="88087"/>
                    <a:pt x="484581" y="80657"/>
                    <a:pt x="491270" y="77835"/>
                  </a:cubicBezTo>
                  <a:cubicBezTo>
                    <a:pt x="493155" y="76894"/>
                    <a:pt x="495133" y="76706"/>
                    <a:pt x="497112" y="76518"/>
                  </a:cubicBezTo>
                  <a:cubicBezTo>
                    <a:pt x="504931" y="76142"/>
                    <a:pt x="512186" y="77553"/>
                    <a:pt x="519252" y="80939"/>
                  </a:cubicBezTo>
                  <a:cubicBezTo>
                    <a:pt x="522643" y="82538"/>
                    <a:pt x="523868" y="82067"/>
                    <a:pt x="524998" y="78399"/>
                  </a:cubicBezTo>
                  <a:cubicBezTo>
                    <a:pt x="526317" y="74543"/>
                    <a:pt x="527260" y="70686"/>
                    <a:pt x="528390" y="66736"/>
                  </a:cubicBezTo>
                  <a:cubicBezTo>
                    <a:pt x="529144" y="64102"/>
                    <a:pt x="528296" y="62503"/>
                    <a:pt x="525752" y="61374"/>
                  </a:cubicBezTo>
                  <a:cubicBezTo>
                    <a:pt x="521230" y="59399"/>
                    <a:pt x="516708" y="57988"/>
                    <a:pt x="511809" y="57236"/>
                  </a:cubicBezTo>
                  <a:cubicBezTo>
                    <a:pt x="505402" y="56201"/>
                    <a:pt x="505402" y="56201"/>
                    <a:pt x="505402" y="49805"/>
                  </a:cubicBezTo>
                  <a:cubicBezTo>
                    <a:pt x="505402" y="40775"/>
                    <a:pt x="505402" y="40775"/>
                    <a:pt x="496358" y="40775"/>
                  </a:cubicBezTo>
                  <a:close/>
                  <a:moveTo>
                    <a:pt x="496111" y="0"/>
                  </a:moveTo>
                  <a:cubicBezTo>
                    <a:pt x="524951" y="0"/>
                    <a:pt x="553781" y="10958"/>
                    <a:pt x="575779" y="32874"/>
                  </a:cubicBezTo>
                  <a:cubicBezTo>
                    <a:pt x="619776" y="76894"/>
                    <a:pt x="619776" y="148192"/>
                    <a:pt x="575779" y="192024"/>
                  </a:cubicBezTo>
                  <a:cubicBezTo>
                    <a:pt x="538754" y="229083"/>
                    <a:pt x="482226" y="234821"/>
                    <a:pt x="438982" y="209519"/>
                  </a:cubicBezTo>
                  <a:lnTo>
                    <a:pt x="438700" y="209237"/>
                  </a:lnTo>
                  <a:cubicBezTo>
                    <a:pt x="421742" y="222029"/>
                    <a:pt x="403559" y="224286"/>
                    <a:pt x="390840" y="222311"/>
                  </a:cubicBezTo>
                  <a:cubicBezTo>
                    <a:pt x="386600" y="221653"/>
                    <a:pt x="385752" y="215915"/>
                    <a:pt x="389615" y="214034"/>
                  </a:cubicBezTo>
                  <a:cubicBezTo>
                    <a:pt x="401297" y="208202"/>
                    <a:pt x="408552" y="196915"/>
                    <a:pt x="412886" y="187791"/>
                  </a:cubicBezTo>
                  <a:lnTo>
                    <a:pt x="411567" y="187038"/>
                  </a:lnTo>
                  <a:cubicBezTo>
                    <a:pt x="372374" y="142736"/>
                    <a:pt x="374070" y="75201"/>
                    <a:pt x="416371" y="32874"/>
                  </a:cubicBezTo>
                  <a:cubicBezTo>
                    <a:pt x="438417" y="10958"/>
                    <a:pt x="467270" y="0"/>
                    <a:pt x="496111" y="0"/>
                  </a:cubicBezTo>
                  <a:close/>
                </a:path>
              </a:pathLst>
            </a:custGeom>
            <a:solidFill>
              <a:schemeClr val="accent1"/>
            </a:solidFill>
            <a:ln>
              <a:solidFill>
                <a:schemeClr val="tx2">
                  <a:lumMod val="40000"/>
                  <a:lumOff val="60000"/>
                </a:schemeClr>
              </a:solidFill>
            </a:ln>
          </p:spPr>
          <p:txBody>
            <a:bodyPr wrap="square" lIns="91440" tIns="45720" rIns="91440" bIns="45720" anchor="ctr">
              <a:normAutofit lnSpcReduction="10000"/>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algn="ctr"/>
            </a:p>
          </p:txBody>
        </p:sp>
      </p:grpSp>
      <p:sp>
        <p:nvSpPr>
          <p:cNvPr id="27" name="ïṥḷidè"/>
          <p:cNvSpPr/>
          <p:nvPr/>
        </p:nvSpPr>
        <p:spPr>
          <a:xfrm>
            <a:off x="678247" y="4157330"/>
            <a:ext cx="721040" cy="721040"/>
          </a:xfrm>
          <a:prstGeom prst="roundRect">
            <a:avLst/>
          </a:prstGeom>
          <a:solidFill>
            <a:schemeClr val="accent3">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r>
              <a:rPr lang="en-US" altLang="zh-CN" sz="2800" b="1" i="1" dirty="0">
                <a:solidFill>
                  <a:schemeClr val="bg1"/>
                </a:solidFill>
              </a:rPr>
              <a:t>2</a:t>
            </a:r>
            <a:endParaRPr lang="en-US" sz="2800" b="1" i="1" dirty="0">
              <a:solidFill>
                <a:schemeClr val="bg1"/>
              </a:solidFill>
            </a:endParaRPr>
          </a:p>
        </p:txBody>
      </p:sp>
      <p:sp>
        <p:nvSpPr>
          <p:cNvPr id="30" name="î$ľïḋê"/>
          <p:cNvSpPr txBox="1"/>
          <p:nvPr/>
        </p:nvSpPr>
        <p:spPr>
          <a:xfrm>
            <a:off x="1399287" y="4110425"/>
            <a:ext cx="2588916" cy="407426"/>
          </a:xfrm>
          <a:prstGeom prst="rect">
            <a:avLst/>
          </a:prstGeom>
          <a:noFill/>
        </p:spPr>
        <p:txBody>
          <a:bodyPr wrap="square" lIns="91440" tIns="45720" rIns="91440" bIns="45720" anchor="ctr" anchorCtr="0">
            <a:normAutofit/>
          </a:bodyPr>
          <a:lstStyle/>
          <a:p>
            <a:pPr>
              <a:lnSpc>
                <a:spcPct val="110000"/>
              </a:lnSpc>
            </a:pPr>
            <a:r>
              <a:rPr lang="zh-CN" altLang="en-US" b="1" dirty="0">
                <a:solidFill>
                  <a:schemeClr val="tx1">
                    <a:lumMod val="75000"/>
                    <a:lumOff val="25000"/>
                  </a:schemeClr>
                </a:solidFill>
              </a:rPr>
              <a:t>请在此输入标题</a:t>
            </a:r>
            <a:endParaRPr lang="zh-CN" altLang="en-US" b="1" dirty="0">
              <a:solidFill>
                <a:schemeClr val="tx1">
                  <a:lumMod val="75000"/>
                  <a:lumOff val="25000"/>
                </a:schemeClr>
              </a:solidFill>
            </a:endParaRPr>
          </a:p>
        </p:txBody>
      </p:sp>
      <p:sp>
        <p:nvSpPr>
          <p:cNvPr id="31" name="îṥḷîḓè"/>
          <p:cNvSpPr txBox="1"/>
          <p:nvPr/>
        </p:nvSpPr>
        <p:spPr>
          <a:xfrm>
            <a:off x="1399287" y="4517850"/>
            <a:ext cx="2588916" cy="1357724"/>
          </a:xfrm>
          <a:prstGeom prst="rect">
            <a:avLst/>
          </a:prstGeom>
          <a:noFill/>
        </p:spPr>
        <p:txBody>
          <a:bodyPr wrap="square" lIns="91440" tIns="45720" rIns="91440" bIns="45720" anchor="t" anchorCtr="0">
            <a:noAutofit/>
          </a:bodyPr>
          <a:lstStyle/>
          <a:p>
            <a:pPr marL="285750" indent="-285750">
              <a:lnSpc>
                <a:spcPct val="120000"/>
              </a:lnSpc>
              <a:buFont typeface="Arial" panose="020B0604020202020204" pitchFamily="34" charset="0"/>
              <a:buChar char="•"/>
            </a:pPr>
            <a:r>
              <a:rPr lang="zh-CN" altLang="en-US" sz="1600" dirty="0">
                <a:solidFill>
                  <a:schemeClr val="tx1">
                    <a:lumMod val="75000"/>
                    <a:lumOff val="25000"/>
                  </a:schemeClr>
                </a:solidFill>
              </a:rPr>
              <a:t>在此输入你的内容在此输入你的内容在此输入你的内容在此输入你的内容在此输入你的内容</a:t>
            </a:r>
            <a:endParaRPr lang="en-US" altLang="zh-CN" sz="1600" dirty="0">
              <a:solidFill>
                <a:schemeClr val="tx1">
                  <a:lumMod val="75000"/>
                  <a:lumOff val="25000"/>
                </a:schemeClr>
              </a:solidFill>
            </a:endParaRPr>
          </a:p>
        </p:txBody>
      </p:sp>
      <p:sp>
        <p:nvSpPr>
          <p:cNvPr id="32" name="iṧļîďé"/>
          <p:cNvSpPr/>
          <p:nvPr/>
        </p:nvSpPr>
        <p:spPr>
          <a:xfrm>
            <a:off x="10797860" y="4197938"/>
            <a:ext cx="721040" cy="721040"/>
          </a:xfrm>
          <a:prstGeom prst="roundRect">
            <a:avLst/>
          </a:prstGeom>
          <a:solidFill>
            <a:schemeClr val="tx2">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r>
              <a:rPr lang="en-US" altLang="zh-CN" sz="2800" b="1" i="1" dirty="0">
                <a:solidFill>
                  <a:schemeClr val="bg1"/>
                </a:solidFill>
              </a:rPr>
              <a:t>4</a:t>
            </a:r>
            <a:endParaRPr lang="en-US" sz="2800" b="1" i="1" dirty="0">
              <a:solidFill>
                <a:schemeClr val="bg1"/>
              </a:solidFill>
            </a:endParaRPr>
          </a:p>
        </p:txBody>
      </p:sp>
      <p:sp>
        <p:nvSpPr>
          <p:cNvPr id="33" name="îşḻíḓê"/>
          <p:cNvSpPr txBox="1"/>
          <p:nvPr/>
        </p:nvSpPr>
        <p:spPr>
          <a:xfrm>
            <a:off x="8161110" y="4151033"/>
            <a:ext cx="2588916" cy="407426"/>
          </a:xfrm>
          <a:prstGeom prst="rect">
            <a:avLst/>
          </a:prstGeom>
          <a:noFill/>
        </p:spPr>
        <p:txBody>
          <a:bodyPr wrap="square" lIns="91440" tIns="45720" rIns="91440" bIns="45720" anchor="ctr" anchorCtr="0">
            <a:normAutofit/>
          </a:bodyPr>
          <a:lstStyle/>
          <a:p>
            <a:pPr>
              <a:lnSpc>
                <a:spcPct val="110000"/>
              </a:lnSpc>
            </a:pPr>
            <a:r>
              <a:rPr lang="zh-CN" altLang="en-US" b="1" dirty="0">
                <a:solidFill>
                  <a:schemeClr val="tx1">
                    <a:lumMod val="75000"/>
                    <a:lumOff val="25000"/>
                  </a:schemeClr>
                </a:solidFill>
              </a:rPr>
              <a:t>请在此输入标题</a:t>
            </a:r>
            <a:endParaRPr lang="zh-CN" altLang="en-US" b="1" dirty="0">
              <a:solidFill>
                <a:schemeClr val="tx1">
                  <a:lumMod val="75000"/>
                  <a:lumOff val="25000"/>
                </a:schemeClr>
              </a:solidFill>
            </a:endParaRPr>
          </a:p>
        </p:txBody>
      </p:sp>
      <p:sp>
        <p:nvSpPr>
          <p:cNvPr id="34" name="íṩľïḍè"/>
          <p:cNvSpPr txBox="1"/>
          <p:nvPr/>
        </p:nvSpPr>
        <p:spPr>
          <a:xfrm>
            <a:off x="8161110" y="4558458"/>
            <a:ext cx="2588916" cy="1268824"/>
          </a:xfrm>
          <a:prstGeom prst="rect">
            <a:avLst/>
          </a:prstGeom>
          <a:noFill/>
        </p:spPr>
        <p:txBody>
          <a:bodyPr wrap="square" lIns="91440" tIns="45720" rIns="91440" bIns="45720" anchor="t" anchorCtr="0">
            <a:noAutofit/>
          </a:bodyPr>
          <a:lstStyle/>
          <a:p>
            <a:pPr marL="285750" indent="-285750">
              <a:lnSpc>
                <a:spcPct val="120000"/>
              </a:lnSpc>
              <a:buFont typeface="Arial" panose="020B0604020202020204" pitchFamily="34" charset="0"/>
              <a:buChar char="•"/>
            </a:pPr>
            <a:r>
              <a:rPr lang="zh-CN" altLang="en-US" sz="1600" dirty="0">
                <a:solidFill>
                  <a:schemeClr val="tx1">
                    <a:lumMod val="75000"/>
                    <a:lumOff val="25000"/>
                  </a:schemeClr>
                </a:solidFill>
              </a:rPr>
              <a:t>在此输入你的内容在此输入你的内容在此输入你的内容在此输入你的内容在此输入你的内容</a:t>
            </a:r>
            <a:endParaRPr lang="en-US" altLang="zh-CN" sz="1600" dirty="0">
              <a:solidFill>
                <a:schemeClr val="tx1">
                  <a:lumMod val="75000"/>
                  <a:lumOff val="25000"/>
                </a:schemeClr>
              </a:solidFill>
            </a:endParaRPr>
          </a:p>
        </p:txBody>
      </p:sp>
      <p:grpSp>
        <p:nvGrpSpPr>
          <p:cNvPr id="20" name="组合 19"/>
          <p:cNvGrpSpPr/>
          <p:nvPr/>
        </p:nvGrpSpPr>
        <p:grpSpPr>
          <a:xfrm>
            <a:off x="4351677" y="4361369"/>
            <a:ext cx="749102" cy="749101"/>
            <a:chOff x="4078725" y="3256530"/>
            <a:chExt cx="749102" cy="749101"/>
          </a:xfrm>
        </p:grpSpPr>
        <p:sp>
          <p:nvSpPr>
            <p:cNvPr id="21" name="ïṡľiḑè"/>
            <p:cNvSpPr/>
            <p:nvPr/>
          </p:nvSpPr>
          <p:spPr>
            <a:xfrm>
              <a:off x="4078725" y="3256530"/>
              <a:ext cx="749102" cy="749101"/>
            </a:xfrm>
            <a:prstGeom prst="ellipse">
              <a:avLst/>
            </a:prstGeom>
            <a:solidFill>
              <a:schemeClr val="bg1"/>
            </a:solidFill>
            <a:ln w="57150">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defPPr>
                <a:defRPr lang="zh-CN"/>
              </a:defPPr>
              <a:lvl1pPr marL="0" algn="l" defTabSz="913765" rtl="0" eaLnBrk="1" latinLnBrk="0" hangingPunct="1">
                <a:defRPr sz="1800" kern="1200">
                  <a:solidFill>
                    <a:schemeClr val="lt1"/>
                  </a:solidFill>
                </a:defRPr>
              </a:lvl1pPr>
              <a:lvl2pPr marL="457200" algn="l" defTabSz="913765" rtl="0" eaLnBrk="1" latinLnBrk="0" hangingPunct="1">
                <a:defRPr sz="1800" kern="1200">
                  <a:solidFill>
                    <a:schemeClr val="lt1"/>
                  </a:solidFill>
                </a:defRPr>
              </a:lvl2pPr>
              <a:lvl3pPr marL="914400" algn="l" defTabSz="913765" rtl="0" eaLnBrk="1" latinLnBrk="0" hangingPunct="1">
                <a:defRPr sz="1800" kern="1200">
                  <a:solidFill>
                    <a:schemeClr val="lt1"/>
                  </a:solidFill>
                </a:defRPr>
              </a:lvl3pPr>
              <a:lvl4pPr marL="1371600" algn="l" defTabSz="913765" rtl="0" eaLnBrk="1" latinLnBrk="0" hangingPunct="1">
                <a:defRPr sz="1800" kern="1200">
                  <a:solidFill>
                    <a:schemeClr val="lt1"/>
                  </a:solidFill>
                </a:defRPr>
              </a:lvl4pPr>
              <a:lvl5pPr marL="1828800" algn="l" defTabSz="913765" rtl="0" eaLnBrk="1" latinLnBrk="0" hangingPunct="1">
                <a:defRPr sz="1800" kern="1200">
                  <a:solidFill>
                    <a:schemeClr val="lt1"/>
                  </a:solidFill>
                </a:defRPr>
              </a:lvl5pPr>
              <a:lvl6pPr marL="2286000" algn="l" defTabSz="913765" rtl="0" eaLnBrk="1" latinLnBrk="0" hangingPunct="1">
                <a:defRPr sz="1800" kern="1200">
                  <a:solidFill>
                    <a:schemeClr val="lt1"/>
                  </a:solidFill>
                </a:defRPr>
              </a:lvl6pPr>
              <a:lvl7pPr marL="2743200" algn="l" defTabSz="913765" rtl="0" eaLnBrk="1" latinLnBrk="0" hangingPunct="1">
                <a:defRPr sz="1800" kern="1200">
                  <a:solidFill>
                    <a:schemeClr val="lt1"/>
                  </a:solidFill>
                </a:defRPr>
              </a:lvl7pPr>
              <a:lvl8pPr marL="3200400" algn="l" defTabSz="913765" rtl="0" eaLnBrk="1" latinLnBrk="0" hangingPunct="1">
                <a:defRPr sz="1800" kern="1200">
                  <a:solidFill>
                    <a:schemeClr val="lt1"/>
                  </a:solidFill>
                </a:defRPr>
              </a:lvl8pPr>
              <a:lvl9pPr marL="3657600" algn="l" defTabSz="913765" rtl="0" eaLnBrk="1" latinLnBrk="0" hangingPunct="1">
                <a:defRPr sz="1800" kern="1200">
                  <a:solidFill>
                    <a:schemeClr val="lt1"/>
                  </a:solidFill>
                </a:defRPr>
              </a:lvl9pPr>
            </a:lstStyle>
            <a:p>
              <a:pPr algn="ctr"/>
              <a:endParaRPr lang="en-US" dirty="0">
                <a:solidFill>
                  <a:schemeClr val="tx1"/>
                </a:solidFill>
              </a:endParaRPr>
            </a:p>
          </p:txBody>
        </p:sp>
        <p:sp>
          <p:nvSpPr>
            <p:cNvPr id="22" name="íŝḷïdê"/>
            <p:cNvSpPr/>
            <p:nvPr/>
          </p:nvSpPr>
          <p:spPr bwMode="auto">
            <a:xfrm>
              <a:off x="4261617" y="3453620"/>
              <a:ext cx="383318" cy="357158"/>
            </a:xfrm>
            <a:custGeom>
              <a:avLst/>
              <a:gdLst>
                <a:gd name="connsiteX0" fmla="*/ 484855 w 606016"/>
                <a:gd name="connsiteY0" fmla="*/ 473988 h 564664"/>
                <a:gd name="connsiteX1" fmla="*/ 505037 w 606016"/>
                <a:gd name="connsiteY1" fmla="*/ 494170 h 564664"/>
                <a:gd name="connsiteX2" fmla="*/ 484855 w 606016"/>
                <a:gd name="connsiteY2" fmla="*/ 514352 h 564664"/>
                <a:gd name="connsiteX3" fmla="*/ 464673 w 606016"/>
                <a:gd name="connsiteY3" fmla="*/ 494170 h 564664"/>
                <a:gd name="connsiteX4" fmla="*/ 484855 w 606016"/>
                <a:gd name="connsiteY4" fmla="*/ 473988 h 564664"/>
                <a:gd name="connsiteX5" fmla="*/ 121232 w 606016"/>
                <a:gd name="connsiteY5" fmla="*/ 473988 h 564664"/>
                <a:gd name="connsiteX6" fmla="*/ 141414 w 606016"/>
                <a:gd name="connsiteY6" fmla="*/ 494170 h 564664"/>
                <a:gd name="connsiteX7" fmla="*/ 121232 w 606016"/>
                <a:gd name="connsiteY7" fmla="*/ 514352 h 564664"/>
                <a:gd name="connsiteX8" fmla="*/ 101050 w 606016"/>
                <a:gd name="connsiteY8" fmla="*/ 494170 h 564664"/>
                <a:gd name="connsiteX9" fmla="*/ 121232 w 606016"/>
                <a:gd name="connsiteY9" fmla="*/ 473988 h 564664"/>
                <a:gd name="connsiteX10" fmla="*/ 484813 w 606016"/>
                <a:gd name="connsiteY10" fmla="*/ 443658 h 564664"/>
                <a:gd name="connsiteX11" fmla="*/ 434364 w 606016"/>
                <a:gd name="connsiteY11" fmla="*/ 494115 h 564664"/>
                <a:gd name="connsiteX12" fmla="*/ 484813 w 606016"/>
                <a:gd name="connsiteY12" fmla="*/ 544482 h 564664"/>
                <a:gd name="connsiteX13" fmla="*/ 535352 w 606016"/>
                <a:gd name="connsiteY13" fmla="*/ 494115 h 564664"/>
                <a:gd name="connsiteX14" fmla="*/ 484813 w 606016"/>
                <a:gd name="connsiteY14" fmla="*/ 443658 h 564664"/>
                <a:gd name="connsiteX15" fmla="*/ 121293 w 606016"/>
                <a:gd name="connsiteY15" fmla="*/ 443658 h 564664"/>
                <a:gd name="connsiteX16" fmla="*/ 70755 w 606016"/>
                <a:gd name="connsiteY16" fmla="*/ 494115 h 564664"/>
                <a:gd name="connsiteX17" fmla="*/ 121293 w 606016"/>
                <a:gd name="connsiteY17" fmla="*/ 544482 h 564664"/>
                <a:gd name="connsiteX18" fmla="*/ 171742 w 606016"/>
                <a:gd name="connsiteY18" fmla="*/ 494115 h 564664"/>
                <a:gd name="connsiteX19" fmla="*/ 121293 w 606016"/>
                <a:gd name="connsiteY19" fmla="*/ 443658 h 564664"/>
                <a:gd name="connsiteX20" fmla="*/ 303053 w 606016"/>
                <a:gd name="connsiteY20" fmla="*/ 373109 h 564664"/>
                <a:gd name="connsiteX21" fmla="*/ 292945 w 606016"/>
                <a:gd name="connsiteY21" fmla="*/ 383200 h 564664"/>
                <a:gd name="connsiteX22" fmla="*/ 303053 w 606016"/>
                <a:gd name="connsiteY22" fmla="*/ 393292 h 564664"/>
                <a:gd name="connsiteX23" fmla="*/ 343484 w 606016"/>
                <a:gd name="connsiteY23" fmla="*/ 393292 h 564664"/>
                <a:gd name="connsiteX24" fmla="*/ 343484 w 606016"/>
                <a:gd name="connsiteY24" fmla="*/ 403383 h 564664"/>
                <a:gd name="connsiteX25" fmla="*/ 353592 w 606016"/>
                <a:gd name="connsiteY25" fmla="*/ 413474 h 564664"/>
                <a:gd name="connsiteX26" fmla="*/ 363610 w 606016"/>
                <a:gd name="connsiteY26" fmla="*/ 403383 h 564664"/>
                <a:gd name="connsiteX27" fmla="*/ 363610 w 606016"/>
                <a:gd name="connsiteY27" fmla="*/ 383200 h 564664"/>
                <a:gd name="connsiteX28" fmla="*/ 353592 w 606016"/>
                <a:gd name="connsiteY28" fmla="*/ 373109 h 564664"/>
                <a:gd name="connsiteX29" fmla="*/ 313169 w 606016"/>
                <a:gd name="connsiteY29" fmla="*/ 282403 h 564664"/>
                <a:gd name="connsiteX30" fmla="*/ 447018 w 606016"/>
                <a:gd name="connsiteY30" fmla="*/ 282403 h 564664"/>
                <a:gd name="connsiteX31" fmla="*/ 465069 w 606016"/>
                <a:gd name="connsiteY31" fmla="*/ 311699 h 564664"/>
                <a:gd name="connsiteX32" fmla="*/ 473282 w 606016"/>
                <a:gd name="connsiteY32" fmla="*/ 322696 h 564664"/>
                <a:gd name="connsiteX33" fmla="*/ 313169 w 606016"/>
                <a:gd name="connsiteY33" fmla="*/ 322696 h 564664"/>
                <a:gd name="connsiteX34" fmla="*/ 161665 w 606016"/>
                <a:gd name="connsiteY34" fmla="*/ 282403 h 564664"/>
                <a:gd name="connsiteX35" fmla="*/ 292917 w 606016"/>
                <a:gd name="connsiteY35" fmla="*/ 282403 h 564664"/>
                <a:gd name="connsiteX36" fmla="*/ 292917 w 606016"/>
                <a:gd name="connsiteY36" fmla="*/ 322696 h 564664"/>
                <a:gd name="connsiteX37" fmla="*/ 161665 w 606016"/>
                <a:gd name="connsiteY37" fmla="*/ 322696 h 564664"/>
                <a:gd name="connsiteX38" fmla="*/ 191958 w 606016"/>
                <a:gd name="connsiteY38" fmla="*/ 0 h 564664"/>
                <a:gd name="connsiteX39" fmla="*/ 202066 w 606016"/>
                <a:gd name="connsiteY39" fmla="*/ 10092 h 564664"/>
                <a:gd name="connsiteX40" fmla="*/ 202066 w 606016"/>
                <a:gd name="connsiteY40" fmla="*/ 40366 h 564664"/>
                <a:gd name="connsiteX41" fmla="*/ 222281 w 606016"/>
                <a:gd name="connsiteY41" fmla="*/ 40366 h 564664"/>
                <a:gd name="connsiteX42" fmla="*/ 222281 w 606016"/>
                <a:gd name="connsiteY42" fmla="*/ 10092 h 564664"/>
                <a:gd name="connsiteX43" fmla="*/ 232389 w 606016"/>
                <a:gd name="connsiteY43" fmla="*/ 0 h 564664"/>
                <a:gd name="connsiteX44" fmla="*/ 242406 w 606016"/>
                <a:gd name="connsiteY44" fmla="*/ 10092 h 564664"/>
                <a:gd name="connsiteX45" fmla="*/ 242406 w 606016"/>
                <a:gd name="connsiteY45" fmla="*/ 40366 h 564664"/>
                <a:gd name="connsiteX46" fmla="*/ 252514 w 606016"/>
                <a:gd name="connsiteY46" fmla="*/ 50457 h 564664"/>
                <a:gd name="connsiteX47" fmla="*/ 252514 w 606016"/>
                <a:gd name="connsiteY47" fmla="*/ 100823 h 564664"/>
                <a:gd name="connsiteX48" fmla="*/ 242406 w 606016"/>
                <a:gd name="connsiteY48" fmla="*/ 110915 h 564664"/>
                <a:gd name="connsiteX49" fmla="*/ 221379 w 606016"/>
                <a:gd name="connsiteY49" fmla="*/ 110915 h 564664"/>
                <a:gd name="connsiteX50" fmla="*/ 161634 w 606016"/>
                <a:gd name="connsiteY50" fmla="*/ 161371 h 564664"/>
                <a:gd name="connsiteX51" fmla="*/ 101078 w 606016"/>
                <a:gd name="connsiteY51" fmla="*/ 100823 h 564664"/>
                <a:gd name="connsiteX52" fmla="*/ 60647 w 606016"/>
                <a:gd name="connsiteY52" fmla="*/ 60548 h 564664"/>
                <a:gd name="connsiteX53" fmla="*/ 20216 w 606016"/>
                <a:gd name="connsiteY53" fmla="*/ 100823 h 564664"/>
                <a:gd name="connsiteX54" fmla="*/ 20216 w 606016"/>
                <a:gd name="connsiteY54" fmla="*/ 231921 h 564664"/>
                <a:gd name="connsiteX55" fmla="*/ 80862 w 606016"/>
                <a:gd name="connsiteY55" fmla="*/ 292469 h 564664"/>
                <a:gd name="connsiteX56" fmla="*/ 82126 w 606016"/>
                <a:gd name="connsiteY56" fmla="*/ 292649 h 564664"/>
                <a:gd name="connsiteX57" fmla="*/ 105229 w 606016"/>
                <a:gd name="connsiteY57" fmla="*/ 255167 h 564664"/>
                <a:gd name="connsiteX58" fmla="*/ 164883 w 606016"/>
                <a:gd name="connsiteY58" fmla="*/ 221829 h 564664"/>
                <a:gd name="connsiteX59" fmla="*/ 370559 w 606016"/>
                <a:gd name="connsiteY59" fmla="*/ 221829 h 564664"/>
                <a:gd name="connsiteX60" fmla="*/ 430213 w 606016"/>
                <a:gd name="connsiteY60" fmla="*/ 255077 h 564664"/>
                <a:gd name="connsiteX61" fmla="*/ 434545 w 606016"/>
                <a:gd name="connsiteY61" fmla="*/ 262195 h 564664"/>
                <a:gd name="connsiteX62" fmla="*/ 159920 w 606016"/>
                <a:gd name="connsiteY62" fmla="*/ 262195 h 564664"/>
                <a:gd name="connsiteX63" fmla="*/ 141419 w 606016"/>
                <a:gd name="connsiteY63" fmla="*/ 280575 h 564664"/>
                <a:gd name="connsiteX64" fmla="*/ 141419 w 606016"/>
                <a:gd name="connsiteY64" fmla="*/ 324455 h 564664"/>
                <a:gd name="connsiteX65" fmla="*/ 159920 w 606016"/>
                <a:gd name="connsiteY65" fmla="*/ 342835 h 564664"/>
                <a:gd name="connsiteX66" fmla="*/ 498801 w 606016"/>
                <a:gd name="connsiteY66" fmla="*/ 342835 h 564664"/>
                <a:gd name="connsiteX67" fmla="*/ 538962 w 606016"/>
                <a:gd name="connsiteY67" fmla="*/ 352926 h 564664"/>
                <a:gd name="connsiteX68" fmla="*/ 580566 w 606016"/>
                <a:gd name="connsiteY68" fmla="*/ 352926 h 564664"/>
                <a:gd name="connsiteX69" fmla="*/ 606016 w 606016"/>
                <a:gd name="connsiteY69" fmla="*/ 378335 h 564664"/>
                <a:gd name="connsiteX70" fmla="*/ 606016 w 606016"/>
                <a:gd name="connsiteY70" fmla="*/ 403383 h 564664"/>
                <a:gd name="connsiteX71" fmla="*/ 555567 w 606016"/>
                <a:gd name="connsiteY71" fmla="*/ 403383 h 564664"/>
                <a:gd name="connsiteX72" fmla="*/ 545460 w 606016"/>
                <a:gd name="connsiteY72" fmla="*/ 413474 h 564664"/>
                <a:gd name="connsiteX73" fmla="*/ 555567 w 606016"/>
                <a:gd name="connsiteY73" fmla="*/ 423476 h 564664"/>
                <a:gd name="connsiteX74" fmla="*/ 606016 w 606016"/>
                <a:gd name="connsiteY74" fmla="*/ 423476 h 564664"/>
                <a:gd name="connsiteX75" fmla="*/ 606016 w 606016"/>
                <a:gd name="connsiteY75" fmla="*/ 463391 h 564664"/>
                <a:gd name="connsiteX76" fmla="*/ 565224 w 606016"/>
                <a:gd name="connsiteY76" fmla="*/ 504206 h 564664"/>
                <a:gd name="connsiteX77" fmla="*/ 554755 w 606016"/>
                <a:gd name="connsiteY77" fmla="*/ 504206 h 564664"/>
                <a:gd name="connsiteX78" fmla="*/ 484813 w 606016"/>
                <a:gd name="connsiteY78" fmla="*/ 564664 h 564664"/>
                <a:gd name="connsiteX79" fmla="*/ 414961 w 606016"/>
                <a:gd name="connsiteY79" fmla="*/ 504206 h 564664"/>
                <a:gd name="connsiteX80" fmla="*/ 191145 w 606016"/>
                <a:gd name="connsiteY80" fmla="*/ 504206 h 564664"/>
                <a:gd name="connsiteX81" fmla="*/ 121293 w 606016"/>
                <a:gd name="connsiteY81" fmla="*/ 564664 h 564664"/>
                <a:gd name="connsiteX82" fmla="*/ 51351 w 606016"/>
                <a:gd name="connsiteY82" fmla="*/ 504206 h 564664"/>
                <a:gd name="connsiteX83" fmla="*/ 35377 w 606016"/>
                <a:gd name="connsiteY83" fmla="*/ 504206 h 564664"/>
                <a:gd name="connsiteX84" fmla="*/ 90 w 606016"/>
                <a:gd name="connsiteY84" fmla="*/ 468977 h 564664"/>
                <a:gd name="connsiteX85" fmla="*/ 0 w 606016"/>
                <a:gd name="connsiteY85" fmla="*/ 423476 h 564664"/>
                <a:gd name="connsiteX86" fmla="*/ 50539 w 606016"/>
                <a:gd name="connsiteY86" fmla="*/ 423476 h 564664"/>
                <a:gd name="connsiteX87" fmla="*/ 60647 w 606016"/>
                <a:gd name="connsiteY87" fmla="*/ 413474 h 564664"/>
                <a:gd name="connsiteX88" fmla="*/ 50539 w 606016"/>
                <a:gd name="connsiteY88" fmla="*/ 403383 h 564664"/>
                <a:gd name="connsiteX89" fmla="*/ 0 w 606016"/>
                <a:gd name="connsiteY89" fmla="*/ 403383 h 564664"/>
                <a:gd name="connsiteX90" fmla="*/ 0 w 606016"/>
                <a:gd name="connsiteY90" fmla="*/ 378335 h 564664"/>
                <a:gd name="connsiteX91" fmla="*/ 7400 w 606016"/>
                <a:gd name="connsiteY91" fmla="*/ 360405 h 564664"/>
                <a:gd name="connsiteX92" fmla="*/ 25540 w 606016"/>
                <a:gd name="connsiteY92" fmla="*/ 352926 h 564664"/>
                <a:gd name="connsiteX93" fmla="*/ 54961 w 606016"/>
                <a:gd name="connsiteY93" fmla="*/ 336798 h 564664"/>
                <a:gd name="connsiteX94" fmla="*/ 70303 w 606016"/>
                <a:gd name="connsiteY94" fmla="*/ 311840 h 564664"/>
                <a:gd name="connsiteX95" fmla="*/ 90 w 606016"/>
                <a:gd name="connsiteY95" fmla="*/ 231921 h 564664"/>
                <a:gd name="connsiteX96" fmla="*/ 90 w 606016"/>
                <a:gd name="connsiteY96" fmla="*/ 100823 h 564664"/>
                <a:gd name="connsiteX97" fmla="*/ 60647 w 606016"/>
                <a:gd name="connsiteY97" fmla="*/ 40366 h 564664"/>
                <a:gd name="connsiteX98" fmla="*/ 121293 w 606016"/>
                <a:gd name="connsiteY98" fmla="*/ 100823 h 564664"/>
                <a:gd name="connsiteX99" fmla="*/ 161634 w 606016"/>
                <a:gd name="connsiteY99" fmla="*/ 141189 h 564664"/>
                <a:gd name="connsiteX100" fmla="*/ 200622 w 606016"/>
                <a:gd name="connsiteY100" fmla="*/ 110915 h 564664"/>
                <a:gd name="connsiteX101" fmla="*/ 181850 w 606016"/>
                <a:gd name="connsiteY101" fmla="*/ 110915 h 564664"/>
                <a:gd name="connsiteX102" fmla="*/ 171742 w 606016"/>
                <a:gd name="connsiteY102" fmla="*/ 100823 h 564664"/>
                <a:gd name="connsiteX103" fmla="*/ 171742 w 606016"/>
                <a:gd name="connsiteY103" fmla="*/ 50457 h 564664"/>
                <a:gd name="connsiteX104" fmla="*/ 181850 w 606016"/>
                <a:gd name="connsiteY104" fmla="*/ 40366 h 564664"/>
                <a:gd name="connsiteX105" fmla="*/ 181850 w 606016"/>
                <a:gd name="connsiteY105" fmla="*/ 10092 h 564664"/>
                <a:gd name="connsiteX106" fmla="*/ 191958 w 606016"/>
                <a:gd name="connsiteY106" fmla="*/ 0 h 564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606016" h="564664">
                  <a:moveTo>
                    <a:pt x="484855" y="473988"/>
                  </a:moveTo>
                  <a:cubicBezTo>
                    <a:pt x="496001" y="473988"/>
                    <a:pt x="505037" y="483024"/>
                    <a:pt x="505037" y="494170"/>
                  </a:cubicBezTo>
                  <a:cubicBezTo>
                    <a:pt x="505037" y="505316"/>
                    <a:pt x="496001" y="514352"/>
                    <a:pt x="484855" y="514352"/>
                  </a:cubicBezTo>
                  <a:cubicBezTo>
                    <a:pt x="473709" y="514352"/>
                    <a:pt x="464673" y="505316"/>
                    <a:pt x="464673" y="494170"/>
                  </a:cubicBezTo>
                  <a:cubicBezTo>
                    <a:pt x="464673" y="483024"/>
                    <a:pt x="473709" y="473988"/>
                    <a:pt x="484855" y="473988"/>
                  </a:cubicBezTo>
                  <a:close/>
                  <a:moveTo>
                    <a:pt x="121232" y="473988"/>
                  </a:moveTo>
                  <a:cubicBezTo>
                    <a:pt x="132378" y="473988"/>
                    <a:pt x="141414" y="483024"/>
                    <a:pt x="141414" y="494170"/>
                  </a:cubicBezTo>
                  <a:cubicBezTo>
                    <a:pt x="141414" y="505316"/>
                    <a:pt x="132378" y="514352"/>
                    <a:pt x="121232" y="514352"/>
                  </a:cubicBezTo>
                  <a:cubicBezTo>
                    <a:pt x="110086" y="514352"/>
                    <a:pt x="101050" y="505316"/>
                    <a:pt x="101050" y="494170"/>
                  </a:cubicBezTo>
                  <a:cubicBezTo>
                    <a:pt x="101050" y="483024"/>
                    <a:pt x="110086" y="473988"/>
                    <a:pt x="121232" y="473988"/>
                  </a:cubicBezTo>
                  <a:close/>
                  <a:moveTo>
                    <a:pt x="484813" y="443658"/>
                  </a:moveTo>
                  <a:cubicBezTo>
                    <a:pt x="457016" y="443658"/>
                    <a:pt x="434364" y="466274"/>
                    <a:pt x="434364" y="494115"/>
                  </a:cubicBezTo>
                  <a:cubicBezTo>
                    <a:pt x="434364" y="521866"/>
                    <a:pt x="457016" y="544482"/>
                    <a:pt x="484813" y="544482"/>
                  </a:cubicBezTo>
                  <a:cubicBezTo>
                    <a:pt x="512699" y="544482"/>
                    <a:pt x="535352" y="521866"/>
                    <a:pt x="535352" y="494115"/>
                  </a:cubicBezTo>
                  <a:cubicBezTo>
                    <a:pt x="535352" y="466274"/>
                    <a:pt x="512699" y="443658"/>
                    <a:pt x="484813" y="443658"/>
                  </a:cubicBezTo>
                  <a:close/>
                  <a:moveTo>
                    <a:pt x="121293" y="443658"/>
                  </a:moveTo>
                  <a:cubicBezTo>
                    <a:pt x="93407" y="443658"/>
                    <a:pt x="70755" y="466274"/>
                    <a:pt x="70755" y="494115"/>
                  </a:cubicBezTo>
                  <a:cubicBezTo>
                    <a:pt x="70755" y="521866"/>
                    <a:pt x="93407" y="544482"/>
                    <a:pt x="121293" y="544482"/>
                  </a:cubicBezTo>
                  <a:cubicBezTo>
                    <a:pt x="149090" y="544482"/>
                    <a:pt x="171742" y="521866"/>
                    <a:pt x="171742" y="494115"/>
                  </a:cubicBezTo>
                  <a:cubicBezTo>
                    <a:pt x="171742" y="466274"/>
                    <a:pt x="149090" y="443658"/>
                    <a:pt x="121293" y="443658"/>
                  </a:cubicBezTo>
                  <a:close/>
                  <a:moveTo>
                    <a:pt x="303053" y="373109"/>
                  </a:moveTo>
                  <a:cubicBezTo>
                    <a:pt x="297458" y="373109"/>
                    <a:pt x="292945" y="377614"/>
                    <a:pt x="292945" y="383200"/>
                  </a:cubicBezTo>
                  <a:cubicBezTo>
                    <a:pt x="292945" y="388787"/>
                    <a:pt x="297458" y="393292"/>
                    <a:pt x="303053" y="393292"/>
                  </a:cubicBezTo>
                  <a:lnTo>
                    <a:pt x="343484" y="393292"/>
                  </a:lnTo>
                  <a:lnTo>
                    <a:pt x="343484" y="403383"/>
                  </a:lnTo>
                  <a:cubicBezTo>
                    <a:pt x="343484" y="408879"/>
                    <a:pt x="347997" y="413474"/>
                    <a:pt x="353592" y="413474"/>
                  </a:cubicBezTo>
                  <a:cubicBezTo>
                    <a:pt x="359097" y="413474"/>
                    <a:pt x="363610" y="408969"/>
                    <a:pt x="363610" y="403383"/>
                  </a:cubicBezTo>
                  <a:lnTo>
                    <a:pt x="363610" y="383200"/>
                  </a:lnTo>
                  <a:cubicBezTo>
                    <a:pt x="363610" y="377614"/>
                    <a:pt x="359097" y="373109"/>
                    <a:pt x="353592" y="373109"/>
                  </a:cubicBezTo>
                  <a:close/>
                  <a:moveTo>
                    <a:pt x="313169" y="282403"/>
                  </a:moveTo>
                  <a:lnTo>
                    <a:pt x="447018" y="282403"/>
                  </a:lnTo>
                  <a:lnTo>
                    <a:pt x="465069" y="311699"/>
                  </a:lnTo>
                  <a:cubicBezTo>
                    <a:pt x="467506" y="315665"/>
                    <a:pt x="470304" y="319271"/>
                    <a:pt x="473282" y="322696"/>
                  </a:cubicBezTo>
                  <a:lnTo>
                    <a:pt x="313169" y="322696"/>
                  </a:lnTo>
                  <a:close/>
                  <a:moveTo>
                    <a:pt x="161665" y="282403"/>
                  </a:moveTo>
                  <a:lnTo>
                    <a:pt x="292917" y="282403"/>
                  </a:lnTo>
                  <a:lnTo>
                    <a:pt x="292917" y="322696"/>
                  </a:lnTo>
                  <a:lnTo>
                    <a:pt x="161665" y="322696"/>
                  </a:lnTo>
                  <a:close/>
                  <a:moveTo>
                    <a:pt x="191958" y="0"/>
                  </a:moveTo>
                  <a:cubicBezTo>
                    <a:pt x="197553" y="0"/>
                    <a:pt x="202066" y="4505"/>
                    <a:pt x="202066" y="10092"/>
                  </a:cubicBezTo>
                  <a:lnTo>
                    <a:pt x="202066" y="40366"/>
                  </a:lnTo>
                  <a:lnTo>
                    <a:pt x="222281" y="40366"/>
                  </a:lnTo>
                  <a:lnTo>
                    <a:pt x="222281" y="10092"/>
                  </a:lnTo>
                  <a:cubicBezTo>
                    <a:pt x="222281" y="4505"/>
                    <a:pt x="226793" y="0"/>
                    <a:pt x="232389" y="0"/>
                  </a:cubicBezTo>
                  <a:cubicBezTo>
                    <a:pt x="237894" y="0"/>
                    <a:pt x="242406" y="4505"/>
                    <a:pt x="242406" y="10092"/>
                  </a:cubicBezTo>
                  <a:lnTo>
                    <a:pt x="242406" y="40366"/>
                  </a:lnTo>
                  <a:cubicBezTo>
                    <a:pt x="248002" y="40366"/>
                    <a:pt x="252514" y="44871"/>
                    <a:pt x="252514" y="50457"/>
                  </a:cubicBezTo>
                  <a:lnTo>
                    <a:pt x="252514" y="100823"/>
                  </a:lnTo>
                  <a:cubicBezTo>
                    <a:pt x="252514" y="106410"/>
                    <a:pt x="248002" y="110915"/>
                    <a:pt x="242406" y="110915"/>
                  </a:cubicBezTo>
                  <a:lnTo>
                    <a:pt x="221379" y="110915"/>
                  </a:lnTo>
                  <a:cubicBezTo>
                    <a:pt x="216505" y="139477"/>
                    <a:pt x="191597" y="161371"/>
                    <a:pt x="161634" y="161371"/>
                  </a:cubicBezTo>
                  <a:cubicBezTo>
                    <a:pt x="128243" y="161371"/>
                    <a:pt x="101078" y="134251"/>
                    <a:pt x="101078" y="100823"/>
                  </a:cubicBezTo>
                  <a:cubicBezTo>
                    <a:pt x="101078" y="78568"/>
                    <a:pt x="82938" y="60548"/>
                    <a:pt x="60647" y="60548"/>
                  </a:cubicBezTo>
                  <a:cubicBezTo>
                    <a:pt x="38355" y="60548"/>
                    <a:pt x="20216" y="78568"/>
                    <a:pt x="20216" y="100823"/>
                  </a:cubicBezTo>
                  <a:lnTo>
                    <a:pt x="20216" y="231921"/>
                  </a:lnTo>
                  <a:cubicBezTo>
                    <a:pt x="20216" y="265258"/>
                    <a:pt x="47470" y="292469"/>
                    <a:pt x="80862" y="292469"/>
                  </a:cubicBezTo>
                  <a:cubicBezTo>
                    <a:pt x="81314" y="292469"/>
                    <a:pt x="81675" y="292649"/>
                    <a:pt x="82126" y="292649"/>
                  </a:cubicBezTo>
                  <a:lnTo>
                    <a:pt x="105229" y="255167"/>
                  </a:lnTo>
                  <a:cubicBezTo>
                    <a:pt x="117864" y="234624"/>
                    <a:pt x="140697" y="221829"/>
                    <a:pt x="164883" y="221829"/>
                  </a:cubicBezTo>
                  <a:lnTo>
                    <a:pt x="370559" y="221829"/>
                  </a:lnTo>
                  <a:cubicBezTo>
                    <a:pt x="394655" y="221829"/>
                    <a:pt x="417578" y="234624"/>
                    <a:pt x="430213" y="255077"/>
                  </a:cubicBezTo>
                  <a:lnTo>
                    <a:pt x="434545" y="262195"/>
                  </a:lnTo>
                  <a:lnTo>
                    <a:pt x="159920" y="262195"/>
                  </a:lnTo>
                  <a:cubicBezTo>
                    <a:pt x="149722" y="262195"/>
                    <a:pt x="141419" y="270484"/>
                    <a:pt x="141419" y="280575"/>
                  </a:cubicBezTo>
                  <a:lnTo>
                    <a:pt x="141419" y="324455"/>
                  </a:lnTo>
                  <a:cubicBezTo>
                    <a:pt x="141419" y="334546"/>
                    <a:pt x="149722" y="342835"/>
                    <a:pt x="159920" y="342835"/>
                  </a:cubicBezTo>
                  <a:lnTo>
                    <a:pt x="498801" y="342835"/>
                  </a:lnTo>
                  <a:cubicBezTo>
                    <a:pt x="511075" y="349322"/>
                    <a:pt x="524793" y="352926"/>
                    <a:pt x="538962" y="352926"/>
                  </a:cubicBezTo>
                  <a:lnTo>
                    <a:pt x="580566" y="352926"/>
                  </a:lnTo>
                  <a:cubicBezTo>
                    <a:pt x="594645" y="352926"/>
                    <a:pt x="606016" y="364369"/>
                    <a:pt x="606016" y="378335"/>
                  </a:cubicBezTo>
                  <a:lnTo>
                    <a:pt x="606016" y="403383"/>
                  </a:lnTo>
                  <a:lnTo>
                    <a:pt x="555567" y="403383"/>
                  </a:lnTo>
                  <a:cubicBezTo>
                    <a:pt x="549972" y="403383"/>
                    <a:pt x="545460" y="407888"/>
                    <a:pt x="545460" y="413474"/>
                  </a:cubicBezTo>
                  <a:cubicBezTo>
                    <a:pt x="545460" y="418971"/>
                    <a:pt x="549972" y="423476"/>
                    <a:pt x="555567" y="423476"/>
                  </a:cubicBezTo>
                  <a:lnTo>
                    <a:pt x="606016" y="423476"/>
                  </a:lnTo>
                  <a:lnTo>
                    <a:pt x="606016" y="463391"/>
                  </a:lnTo>
                  <a:cubicBezTo>
                    <a:pt x="606016" y="485916"/>
                    <a:pt x="587696" y="504206"/>
                    <a:pt x="565224" y="504206"/>
                  </a:cubicBezTo>
                  <a:lnTo>
                    <a:pt x="554755" y="504206"/>
                  </a:lnTo>
                  <a:cubicBezTo>
                    <a:pt x="549791" y="538355"/>
                    <a:pt x="520371" y="564664"/>
                    <a:pt x="484813" y="564664"/>
                  </a:cubicBezTo>
                  <a:cubicBezTo>
                    <a:pt x="449345" y="564664"/>
                    <a:pt x="419924" y="538355"/>
                    <a:pt x="414961" y="504206"/>
                  </a:cubicBezTo>
                  <a:lnTo>
                    <a:pt x="191145" y="504206"/>
                  </a:lnTo>
                  <a:cubicBezTo>
                    <a:pt x="186182" y="538355"/>
                    <a:pt x="156761" y="564664"/>
                    <a:pt x="121293" y="564664"/>
                  </a:cubicBezTo>
                  <a:cubicBezTo>
                    <a:pt x="85736" y="564664"/>
                    <a:pt x="56315" y="538355"/>
                    <a:pt x="51351" y="504206"/>
                  </a:cubicBezTo>
                  <a:lnTo>
                    <a:pt x="35377" y="504206"/>
                  </a:lnTo>
                  <a:cubicBezTo>
                    <a:pt x="15884" y="504206"/>
                    <a:pt x="90" y="488349"/>
                    <a:pt x="90" y="468977"/>
                  </a:cubicBezTo>
                  <a:lnTo>
                    <a:pt x="0" y="423476"/>
                  </a:lnTo>
                  <a:lnTo>
                    <a:pt x="50539" y="423476"/>
                  </a:lnTo>
                  <a:cubicBezTo>
                    <a:pt x="56134" y="423476"/>
                    <a:pt x="60647" y="418971"/>
                    <a:pt x="60647" y="413474"/>
                  </a:cubicBezTo>
                  <a:cubicBezTo>
                    <a:pt x="60647" y="407888"/>
                    <a:pt x="56134" y="403383"/>
                    <a:pt x="50539" y="403383"/>
                  </a:cubicBezTo>
                  <a:lnTo>
                    <a:pt x="0" y="403383"/>
                  </a:lnTo>
                  <a:lnTo>
                    <a:pt x="0" y="378335"/>
                  </a:lnTo>
                  <a:cubicBezTo>
                    <a:pt x="0" y="371577"/>
                    <a:pt x="2617" y="365180"/>
                    <a:pt x="7400" y="360405"/>
                  </a:cubicBezTo>
                  <a:cubicBezTo>
                    <a:pt x="12274" y="355630"/>
                    <a:pt x="18681" y="352926"/>
                    <a:pt x="25540" y="352926"/>
                  </a:cubicBezTo>
                  <a:cubicBezTo>
                    <a:pt x="37814" y="352926"/>
                    <a:pt x="48824" y="346710"/>
                    <a:pt x="54961" y="336798"/>
                  </a:cubicBezTo>
                  <a:lnTo>
                    <a:pt x="70303" y="311840"/>
                  </a:lnTo>
                  <a:cubicBezTo>
                    <a:pt x="30775" y="306614"/>
                    <a:pt x="90" y="272827"/>
                    <a:pt x="90" y="231921"/>
                  </a:cubicBezTo>
                  <a:lnTo>
                    <a:pt x="90" y="100823"/>
                  </a:lnTo>
                  <a:cubicBezTo>
                    <a:pt x="90" y="67486"/>
                    <a:pt x="27255" y="40366"/>
                    <a:pt x="60647" y="40366"/>
                  </a:cubicBezTo>
                  <a:cubicBezTo>
                    <a:pt x="94039" y="40366"/>
                    <a:pt x="121293" y="67486"/>
                    <a:pt x="121293" y="100823"/>
                  </a:cubicBezTo>
                  <a:cubicBezTo>
                    <a:pt x="121293" y="123078"/>
                    <a:pt x="139343" y="141189"/>
                    <a:pt x="161634" y="141189"/>
                  </a:cubicBezTo>
                  <a:cubicBezTo>
                    <a:pt x="180406" y="141189"/>
                    <a:pt x="196109" y="128304"/>
                    <a:pt x="200622" y="110915"/>
                  </a:cubicBezTo>
                  <a:lnTo>
                    <a:pt x="181850" y="110915"/>
                  </a:lnTo>
                  <a:cubicBezTo>
                    <a:pt x="176255" y="110915"/>
                    <a:pt x="171742" y="106410"/>
                    <a:pt x="171742" y="100823"/>
                  </a:cubicBezTo>
                  <a:lnTo>
                    <a:pt x="171742" y="50457"/>
                  </a:lnTo>
                  <a:cubicBezTo>
                    <a:pt x="171742" y="44871"/>
                    <a:pt x="176255" y="40366"/>
                    <a:pt x="181850" y="40366"/>
                  </a:cubicBezTo>
                  <a:lnTo>
                    <a:pt x="181850" y="10092"/>
                  </a:lnTo>
                  <a:cubicBezTo>
                    <a:pt x="181850" y="4505"/>
                    <a:pt x="186362" y="0"/>
                    <a:pt x="191958" y="0"/>
                  </a:cubicBezTo>
                  <a:close/>
                </a:path>
              </a:pathLst>
            </a:custGeom>
            <a:solidFill>
              <a:schemeClr val="bg1">
                <a:lumMod val="65000"/>
              </a:schemeClr>
            </a:solidFill>
            <a:ln>
              <a:solidFill>
                <a:schemeClr val="accent3">
                  <a:lumMod val="40000"/>
                  <a:lumOff val="60000"/>
                </a:schemeClr>
              </a:solidFill>
            </a:ln>
          </p:spPr>
          <p:txBody>
            <a:bodyPr wrap="square" lIns="91440" tIns="45720" rIns="91440" bIns="45720" anchor="ctr">
              <a:normAutofit lnSpcReduction="10000"/>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algn="ctr"/>
            </a:p>
          </p:txBody>
        </p:sp>
      </p:grpSp>
    </p:spTree>
    <p:custDataLst>
      <p:tags r:id="rId3"/>
    </p:custDataLst>
  </p:cSld>
  <p:clrMapOvr>
    <a:masterClrMapping/>
  </p:clrMapOvr>
  <p:transition spd="med">
    <p:pull/>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294967295"/>
          </p:nvPr>
        </p:nvSpPr>
        <p:spPr>
          <a:xfrm>
            <a:off x="9448800" y="6356350"/>
            <a:ext cx="2743200" cy="365125"/>
          </a:xfrm>
        </p:spPr>
        <p:txBody>
          <a:bodyPr/>
          <a:lstStyle/>
          <a:p>
            <a:fld id="{134FB6C8-7C8F-4A07-82BA-70423D8EE858}" type="slidenum">
              <a:rPr lang="zh-CN" altLang="en-US" smtClean="0"/>
            </a:fld>
            <a:endParaRPr lang="zh-CN" altLang="en-US"/>
          </a:p>
        </p:txBody>
      </p:sp>
      <p:sp>
        <p:nvSpPr>
          <p:cNvPr id="7" name="矩形 6"/>
          <p:cNvSpPr/>
          <p:nvPr/>
        </p:nvSpPr>
        <p:spPr>
          <a:xfrm>
            <a:off x="2278528" y="2771279"/>
            <a:ext cx="4731871" cy="830997"/>
          </a:xfrm>
          <a:prstGeom prst="rect">
            <a:avLst/>
          </a:prstGeom>
        </p:spPr>
        <p:txBody>
          <a:bodyPr wrap="square" anchor="ctr">
            <a:spAutoFit/>
          </a:bodyPr>
          <a:lstStyle/>
          <a:p>
            <a:pPr algn="dist" defTabSz="914400"/>
            <a:r>
              <a:rPr lang="zh-CN" altLang="en-US" sz="4800" b="1" dirty="0">
                <a:solidFill>
                  <a:schemeClr val="accent2">
                    <a:lumMod val="60000"/>
                    <a:lumOff val="40000"/>
                  </a:schemeClr>
                </a:solidFill>
                <a:ea typeface="思源宋体 Heavy" panose="02020900000000000000" pitchFamily="18" charset="-122"/>
              </a:rPr>
              <a:t>国内外研究</a:t>
            </a:r>
            <a:r>
              <a:rPr lang="zh-CN" altLang="en-US" sz="4800" b="1" dirty="0">
                <a:solidFill>
                  <a:srgbClr val="F8C891"/>
                </a:solidFill>
                <a:ea typeface="思源宋体 Heavy" panose="02020900000000000000" pitchFamily="18" charset="-122"/>
              </a:rPr>
              <a:t>现</a:t>
            </a:r>
            <a:r>
              <a:rPr lang="zh-CN" altLang="en-US" sz="4800" b="1" dirty="0">
                <a:solidFill>
                  <a:schemeClr val="accent2">
                    <a:lumMod val="60000"/>
                    <a:lumOff val="40000"/>
                  </a:schemeClr>
                </a:solidFill>
                <a:ea typeface="思源宋体 Heavy" panose="02020900000000000000" pitchFamily="18" charset="-122"/>
              </a:rPr>
              <a:t>状</a:t>
            </a:r>
            <a:endParaRPr lang="zh-CN" altLang="en-US" sz="4800" b="1" dirty="0">
              <a:solidFill>
                <a:schemeClr val="accent2">
                  <a:lumMod val="60000"/>
                  <a:lumOff val="40000"/>
                </a:schemeClr>
              </a:solidFill>
              <a:ea typeface="思源宋体 Heavy" panose="02020900000000000000" pitchFamily="18" charset="-122"/>
            </a:endParaRPr>
          </a:p>
        </p:txBody>
      </p:sp>
      <p:sp>
        <p:nvSpPr>
          <p:cNvPr id="8" name="文本框 7"/>
          <p:cNvSpPr txBox="1"/>
          <p:nvPr/>
        </p:nvSpPr>
        <p:spPr>
          <a:xfrm>
            <a:off x="2334343" y="3662830"/>
            <a:ext cx="4676055" cy="307777"/>
          </a:xfrm>
          <a:prstGeom prst="rect">
            <a:avLst/>
          </a:prstGeom>
          <a:noFill/>
        </p:spPr>
        <p:txBody>
          <a:bodyPr wrap="square" rtlCol="0">
            <a:spAutoFit/>
          </a:bodyPr>
          <a:lstStyle/>
          <a:p>
            <a:pPr lvl="0" algn="dist">
              <a:defRPr/>
            </a:pPr>
            <a:r>
              <a:rPr lang="en-US" altLang="zh-CN" sz="1400" dirty="0">
                <a:solidFill>
                  <a:schemeClr val="bg1"/>
                </a:solidFill>
                <a:latin typeface="+mj-ea"/>
                <a:ea typeface="+mj-ea"/>
              </a:rPr>
              <a:t>OVERSEAS AND DOMESTIC RESEARCH STATUS</a:t>
            </a:r>
            <a:endParaRPr lang="zh-CN" altLang="en-US" sz="1100" spc="50" dirty="0">
              <a:solidFill>
                <a:schemeClr val="bg1"/>
              </a:solidFill>
              <a:latin typeface="+mj-ea"/>
              <a:ea typeface="+mj-ea"/>
            </a:endParaRPr>
          </a:p>
        </p:txBody>
      </p:sp>
      <p:sp>
        <p:nvSpPr>
          <p:cNvPr id="9" name="文本框 8"/>
          <p:cNvSpPr txBox="1"/>
          <p:nvPr/>
        </p:nvSpPr>
        <p:spPr>
          <a:xfrm>
            <a:off x="7253099" y="422917"/>
            <a:ext cx="3358612" cy="6586418"/>
          </a:xfrm>
          <a:prstGeom prst="rect">
            <a:avLst/>
          </a:prstGeom>
          <a:noFill/>
        </p:spPr>
        <p:txBody>
          <a:bodyPr wrap="none" rtlCol="0">
            <a:spAutoFit/>
          </a:bodyPr>
          <a:lstStyle>
            <a:defPPr>
              <a:defRPr lang="en-US"/>
            </a:defPPr>
            <a:lvl1pPr marR="0" lvl="0" indent="0" algn="ctr" defTabSz="914400" fontAlgn="auto">
              <a:lnSpc>
                <a:spcPct val="100000"/>
              </a:lnSpc>
              <a:spcBef>
                <a:spcPts val="0"/>
              </a:spcBef>
              <a:spcAft>
                <a:spcPts val="0"/>
              </a:spcAft>
              <a:buClrTx/>
              <a:buSzTx/>
              <a:buFontTx/>
              <a:buNone/>
              <a:defRPr kumimoji="0" sz="42200" b="0" i="0" u="none" strike="noStrike" cap="none" spc="0" normalizeH="0" baseline="0">
                <a:ln>
                  <a:noFill/>
                </a:ln>
                <a:solidFill>
                  <a:srgbClr val="A5B592"/>
                </a:solidFill>
                <a:effectLst/>
                <a:uLnTx/>
                <a:uFillTx/>
                <a:latin typeface="苹方 常规" panose="020B0300000000000000" pitchFamily="34" charset="-122"/>
                <a:ea typeface="苹方 常规" panose="020B0300000000000000" pitchFamily="34" charset="-122"/>
                <a:cs typeface="Roboto Condensed" panose="02000000000000000000" pitchFamily="2" charset="0"/>
              </a:defRPr>
            </a:lvl1pPr>
          </a:lstStyle>
          <a:p>
            <a:r>
              <a:rPr lang="en-US" altLang="zh-CN" dirty="0">
                <a:solidFill>
                  <a:srgbClr val="F8C891"/>
                </a:solidFill>
              </a:rPr>
              <a:t>3</a:t>
            </a:r>
            <a:endParaRPr lang="en-US" altLang="zh-CN" dirty="0">
              <a:solidFill>
                <a:srgbClr val="F8C891"/>
              </a:solidFill>
            </a:endParaRPr>
          </a:p>
        </p:txBody>
      </p:sp>
      <p:sp>
        <p:nvSpPr>
          <p:cNvPr id="10" name="文本框 9"/>
          <p:cNvSpPr txBox="1"/>
          <p:nvPr/>
        </p:nvSpPr>
        <p:spPr>
          <a:xfrm rot="5400000">
            <a:off x="9590487" y="2260295"/>
            <a:ext cx="1514411" cy="338554"/>
          </a:xfrm>
          <a:prstGeom prst="rect">
            <a:avLst/>
          </a:prstGeom>
          <a:noFill/>
          <a:ln>
            <a:solidFill>
              <a:schemeClr val="bg1"/>
            </a:solidFill>
          </a:ln>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dirty="0">
                <a:ln>
                  <a:noFill/>
                </a:ln>
                <a:solidFill>
                  <a:prstClr val="white"/>
                </a:solidFill>
                <a:effectLst/>
                <a:uLnTx/>
                <a:uFillTx/>
                <a:latin typeface="Calibri Light" panose="020F0302020204030204" pitchFamily="34" charset="0"/>
                <a:ea typeface="等线 Light" panose="02010600030101010101" pitchFamily="2" charset="-122"/>
                <a:cs typeface="+mn-cs"/>
              </a:rPr>
              <a:t>PART THREE</a:t>
            </a:r>
            <a:endParaRPr kumimoji="0" lang="zh-CN" altLang="en-US" sz="1600" b="0" i="0" u="none" strike="noStrike" kern="1200" cap="none" spc="0" normalizeH="0" baseline="0" noProof="0" dirty="0">
              <a:ln>
                <a:noFill/>
              </a:ln>
              <a:solidFill>
                <a:prstClr val="white"/>
              </a:solidFill>
              <a:effectLst/>
              <a:uLnTx/>
              <a:uFillTx/>
              <a:latin typeface="Calibri Light" panose="020F0302020204030204" pitchFamily="34" charset="0"/>
              <a:ea typeface="等线 Light" panose="02010600030101010101" pitchFamily="2" charset="-122"/>
              <a:cs typeface="+mn-cs"/>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134FB6C8-7C8F-4A07-82BA-70423D8EE858}" type="slidenum">
              <a:rPr lang="zh-CN" altLang="en-US" smtClean="0"/>
            </a:fld>
            <a:endParaRPr lang="zh-CN" altLang="en-US"/>
          </a:p>
        </p:txBody>
      </p:sp>
      <p:sp>
        <p:nvSpPr>
          <p:cNvPr id="119" name="ïṥḷiḍé"/>
          <p:cNvSpPr/>
          <p:nvPr/>
        </p:nvSpPr>
        <p:spPr>
          <a:xfrm>
            <a:off x="1564533" y="4143465"/>
            <a:ext cx="494282" cy="469150"/>
          </a:xfrm>
          <a:custGeom>
            <a:avLst/>
            <a:gdLst/>
            <a:ahLst/>
            <a:cxnLst/>
            <a:rect l="0" t="0" r="0" b="0"/>
            <a:pathLst>
              <a:path w="120000" h="120000" extrusionOk="0">
                <a:moveTo>
                  <a:pt x="119800" y="63664"/>
                </a:moveTo>
                <a:lnTo>
                  <a:pt x="119800" y="63664"/>
                </a:lnTo>
                <a:cubicBezTo>
                  <a:pt x="119800" y="66596"/>
                  <a:pt x="118405" y="69528"/>
                  <a:pt x="114219" y="69528"/>
                </a:cubicBezTo>
                <a:cubicBezTo>
                  <a:pt x="112823" y="69528"/>
                  <a:pt x="111428" y="68062"/>
                  <a:pt x="111428" y="68062"/>
                </a:cubicBezTo>
                <a:lnTo>
                  <a:pt x="111428" y="68062"/>
                </a:lnTo>
                <a:cubicBezTo>
                  <a:pt x="60598" y="14869"/>
                  <a:pt x="60598" y="14869"/>
                  <a:pt x="60598" y="14869"/>
                </a:cubicBezTo>
                <a:lnTo>
                  <a:pt x="60598" y="14869"/>
                </a:lnTo>
                <a:lnTo>
                  <a:pt x="60598" y="14869"/>
                </a:lnTo>
                <a:lnTo>
                  <a:pt x="60598" y="14869"/>
                </a:lnTo>
                <a:cubicBezTo>
                  <a:pt x="9966" y="68062"/>
                  <a:pt x="9966" y="68062"/>
                  <a:pt x="9966" y="68062"/>
                </a:cubicBezTo>
                <a:lnTo>
                  <a:pt x="9966" y="68062"/>
                </a:lnTo>
                <a:cubicBezTo>
                  <a:pt x="8571" y="68062"/>
                  <a:pt x="7176" y="69528"/>
                  <a:pt x="5780" y="69528"/>
                </a:cubicBezTo>
                <a:cubicBezTo>
                  <a:pt x="2990" y="69528"/>
                  <a:pt x="0" y="66596"/>
                  <a:pt x="0" y="63664"/>
                </a:cubicBezTo>
                <a:cubicBezTo>
                  <a:pt x="0" y="62198"/>
                  <a:pt x="0" y="60523"/>
                  <a:pt x="1395" y="59057"/>
                </a:cubicBezTo>
                <a:cubicBezTo>
                  <a:pt x="56411" y="1465"/>
                  <a:pt x="56411" y="1465"/>
                  <a:pt x="56411" y="1465"/>
                </a:cubicBezTo>
                <a:cubicBezTo>
                  <a:pt x="57807" y="0"/>
                  <a:pt x="59202" y="0"/>
                  <a:pt x="60598" y="0"/>
                </a:cubicBezTo>
                <a:lnTo>
                  <a:pt x="60598" y="0"/>
                </a:lnTo>
                <a:lnTo>
                  <a:pt x="60598" y="0"/>
                </a:lnTo>
                <a:lnTo>
                  <a:pt x="60598" y="0"/>
                </a:lnTo>
                <a:lnTo>
                  <a:pt x="60598" y="0"/>
                </a:lnTo>
                <a:lnTo>
                  <a:pt x="60598" y="0"/>
                </a:lnTo>
                <a:lnTo>
                  <a:pt x="60598" y="0"/>
                </a:lnTo>
                <a:lnTo>
                  <a:pt x="60598" y="0"/>
                </a:lnTo>
                <a:cubicBezTo>
                  <a:pt x="61993" y="0"/>
                  <a:pt x="63388" y="1465"/>
                  <a:pt x="64784" y="1465"/>
                </a:cubicBezTo>
                <a:lnTo>
                  <a:pt x="64784" y="1465"/>
                </a:lnTo>
                <a:cubicBezTo>
                  <a:pt x="85913" y="25130"/>
                  <a:pt x="85913" y="25130"/>
                  <a:pt x="85913" y="25130"/>
                </a:cubicBezTo>
                <a:cubicBezTo>
                  <a:pt x="85913" y="19267"/>
                  <a:pt x="85913" y="19267"/>
                  <a:pt x="85913" y="19267"/>
                </a:cubicBezTo>
                <a:cubicBezTo>
                  <a:pt x="85913" y="16335"/>
                  <a:pt x="88903" y="13193"/>
                  <a:pt x="91694" y="13193"/>
                </a:cubicBezTo>
                <a:cubicBezTo>
                  <a:pt x="95880" y="13193"/>
                  <a:pt x="97275" y="16335"/>
                  <a:pt x="97275" y="19267"/>
                </a:cubicBezTo>
                <a:cubicBezTo>
                  <a:pt x="97275" y="36858"/>
                  <a:pt x="97275" y="36858"/>
                  <a:pt x="97275" y="36858"/>
                </a:cubicBezTo>
                <a:cubicBezTo>
                  <a:pt x="118405" y="59057"/>
                  <a:pt x="118405" y="59057"/>
                  <a:pt x="118405" y="59057"/>
                </a:cubicBezTo>
                <a:lnTo>
                  <a:pt x="118405" y="59057"/>
                </a:lnTo>
                <a:cubicBezTo>
                  <a:pt x="119800" y="60523"/>
                  <a:pt x="119800" y="62198"/>
                  <a:pt x="119800" y="63664"/>
                </a:cubicBezTo>
                <a:close/>
                <a:moveTo>
                  <a:pt x="108438" y="72460"/>
                </a:moveTo>
                <a:lnTo>
                  <a:pt x="108438" y="72460"/>
                </a:lnTo>
                <a:cubicBezTo>
                  <a:pt x="108438" y="90261"/>
                  <a:pt x="108438" y="90261"/>
                  <a:pt x="108438" y="90261"/>
                </a:cubicBezTo>
                <a:cubicBezTo>
                  <a:pt x="108438" y="99057"/>
                  <a:pt x="108438" y="99057"/>
                  <a:pt x="108438" y="99057"/>
                </a:cubicBezTo>
                <a:cubicBezTo>
                  <a:pt x="108438" y="113926"/>
                  <a:pt x="108438" y="113926"/>
                  <a:pt x="108438" y="113926"/>
                </a:cubicBezTo>
                <a:cubicBezTo>
                  <a:pt x="108438" y="118324"/>
                  <a:pt x="107043" y="119790"/>
                  <a:pt x="102857" y="119790"/>
                </a:cubicBezTo>
                <a:cubicBezTo>
                  <a:pt x="91694" y="119790"/>
                  <a:pt x="91694" y="119790"/>
                  <a:pt x="91694" y="119790"/>
                </a:cubicBezTo>
                <a:cubicBezTo>
                  <a:pt x="91694" y="72460"/>
                  <a:pt x="91694" y="72460"/>
                  <a:pt x="91694" y="72460"/>
                </a:cubicBezTo>
                <a:cubicBezTo>
                  <a:pt x="69169" y="72460"/>
                  <a:pt x="69169" y="72460"/>
                  <a:pt x="69169" y="72460"/>
                </a:cubicBezTo>
                <a:cubicBezTo>
                  <a:pt x="69169" y="119790"/>
                  <a:pt x="69169" y="119790"/>
                  <a:pt x="69169" y="119790"/>
                </a:cubicBezTo>
                <a:cubicBezTo>
                  <a:pt x="16943" y="119790"/>
                  <a:pt x="16943" y="119790"/>
                  <a:pt x="16943" y="119790"/>
                </a:cubicBezTo>
                <a:cubicBezTo>
                  <a:pt x="14152" y="119790"/>
                  <a:pt x="11362" y="118324"/>
                  <a:pt x="11362" y="113926"/>
                </a:cubicBezTo>
                <a:cubicBezTo>
                  <a:pt x="11362" y="99057"/>
                  <a:pt x="11362" y="99057"/>
                  <a:pt x="11362" y="99057"/>
                </a:cubicBezTo>
                <a:cubicBezTo>
                  <a:pt x="11362" y="90261"/>
                  <a:pt x="11362" y="90261"/>
                  <a:pt x="11362" y="90261"/>
                </a:cubicBezTo>
                <a:cubicBezTo>
                  <a:pt x="11362" y="72460"/>
                  <a:pt x="11362" y="72460"/>
                  <a:pt x="11362" y="72460"/>
                </a:cubicBezTo>
                <a:cubicBezTo>
                  <a:pt x="60598" y="22198"/>
                  <a:pt x="60598" y="22198"/>
                  <a:pt x="60598" y="22198"/>
                </a:cubicBezTo>
                <a:lnTo>
                  <a:pt x="108438" y="72460"/>
                </a:lnTo>
                <a:close/>
                <a:moveTo>
                  <a:pt x="50830" y="72460"/>
                </a:moveTo>
                <a:lnTo>
                  <a:pt x="50830" y="72460"/>
                </a:lnTo>
                <a:cubicBezTo>
                  <a:pt x="28305" y="72460"/>
                  <a:pt x="28305" y="72460"/>
                  <a:pt x="28305" y="72460"/>
                </a:cubicBezTo>
                <a:cubicBezTo>
                  <a:pt x="28305" y="96125"/>
                  <a:pt x="28305" y="96125"/>
                  <a:pt x="28305" y="96125"/>
                </a:cubicBezTo>
                <a:cubicBezTo>
                  <a:pt x="50830" y="96125"/>
                  <a:pt x="50830" y="96125"/>
                  <a:pt x="50830" y="96125"/>
                </a:cubicBezTo>
                <a:lnTo>
                  <a:pt x="50830" y="72460"/>
                </a:lnTo>
                <a:close/>
              </a:path>
            </a:pathLst>
          </a:custGeom>
          <a:solidFill>
            <a:schemeClr val="accent3">
              <a:lumMod val="40000"/>
              <a:lumOff val="60000"/>
            </a:schemeClr>
          </a:solidFill>
          <a:ln>
            <a:solidFill>
              <a:schemeClr val="accent3">
                <a:lumMod val="40000"/>
                <a:lumOff val="60000"/>
              </a:schemeClr>
            </a:solidFill>
          </a:ln>
          <a:effectLst/>
        </p:spPr>
        <p:txBody>
          <a:bodyPr wrap="square" lIns="91440" tIns="45720" rIns="91440" bIns="45720" anchor="ctr">
            <a:normAutofit fontScale="25000" lnSpcReduction="2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p>
        </p:txBody>
      </p:sp>
      <p:sp>
        <p:nvSpPr>
          <p:cNvPr id="121" name="íṩliḓê"/>
          <p:cNvSpPr/>
          <p:nvPr/>
        </p:nvSpPr>
        <p:spPr bwMode="auto">
          <a:xfrm>
            <a:off x="866620" y="5174621"/>
            <a:ext cx="1883125" cy="7517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0000"/>
              </a:lnSpc>
            </a:pPr>
            <a:r>
              <a:rPr lang="zh-CN" altLang="en-US" sz="1600" dirty="0">
                <a:solidFill>
                  <a:schemeClr val="tx1">
                    <a:lumMod val="75000"/>
                    <a:lumOff val="25000"/>
                  </a:schemeClr>
                </a:solidFill>
                <a:latin typeface="+mn-ea"/>
              </a:rPr>
              <a:t>请写出你的论据</a:t>
            </a:r>
            <a:endParaRPr lang="en-US" altLang="zh-CN" sz="1600" dirty="0">
              <a:solidFill>
                <a:schemeClr val="tx1">
                  <a:lumMod val="75000"/>
                  <a:lumOff val="25000"/>
                </a:schemeClr>
              </a:solidFill>
              <a:latin typeface="+mn-ea"/>
            </a:endParaRPr>
          </a:p>
          <a:p>
            <a:pPr algn="ctr">
              <a:lnSpc>
                <a:spcPct val="120000"/>
              </a:lnSpc>
            </a:pPr>
            <a:r>
              <a:rPr lang="zh-CN" altLang="en-US" sz="1600" dirty="0">
                <a:solidFill>
                  <a:schemeClr val="tx1">
                    <a:lumMod val="75000"/>
                    <a:lumOff val="25000"/>
                  </a:schemeClr>
                </a:solidFill>
                <a:latin typeface="+mn-ea"/>
              </a:rPr>
              <a:t>请写出你的论据</a:t>
            </a:r>
            <a:endParaRPr lang="en-US" altLang="zh-CN" sz="1600" dirty="0">
              <a:solidFill>
                <a:schemeClr val="tx1">
                  <a:lumMod val="75000"/>
                  <a:lumOff val="25000"/>
                </a:schemeClr>
              </a:solidFill>
              <a:latin typeface="+mn-ea"/>
            </a:endParaRPr>
          </a:p>
          <a:p>
            <a:pPr algn="ctr">
              <a:lnSpc>
                <a:spcPct val="120000"/>
              </a:lnSpc>
            </a:pPr>
            <a:r>
              <a:rPr lang="zh-CN" altLang="en-US" sz="1600" dirty="0">
                <a:solidFill>
                  <a:schemeClr val="tx1">
                    <a:lumMod val="75000"/>
                    <a:lumOff val="25000"/>
                  </a:schemeClr>
                </a:solidFill>
                <a:latin typeface="+mn-ea"/>
              </a:rPr>
              <a:t>请写出你的论据</a:t>
            </a:r>
            <a:endParaRPr lang="en-US" altLang="zh-CN" sz="1600" dirty="0">
              <a:solidFill>
                <a:schemeClr val="tx1">
                  <a:lumMod val="75000"/>
                  <a:lumOff val="25000"/>
                </a:schemeClr>
              </a:solidFill>
              <a:latin typeface="+mn-ea"/>
            </a:endParaRPr>
          </a:p>
        </p:txBody>
      </p:sp>
      <p:sp>
        <p:nvSpPr>
          <p:cNvPr id="122" name="iṥlidé"/>
          <p:cNvSpPr txBox="1"/>
          <p:nvPr/>
        </p:nvSpPr>
        <p:spPr bwMode="auto">
          <a:xfrm>
            <a:off x="866620" y="4780131"/>
            <a:ext cx="1883125" cy="380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hangingPunct="1">
              <a:lnSpc>
                <a:spcPct val="100000"/>
              </a:lnSpc>
              <a:spcBef>
                <a:spcPct val="0"/>
              </a:spcBef>
              <a:buFontTx/>
              <a:buNone/>
            </a:pPr>
            <a:r>
              <a:rPr lang="zh-CN" altLang="en-US" b="1" dirty="0">
                <a:solidFill>
                  <a:schemeClr val="tx1">
                    <a:lumMod val="65000"/>
                    <a:lumOff val="35000"/>
                  </a:schemeClr>
                </a:solidFill>
              </a:rPr>
              <a:t>观点一</a:t>
            </a:r>
            <a:endParaRPr lang="en-US" altLang="zh-CN" b="1" dirty="0">
              <a:solidFill>
                <a:schemeClr val="tx1">
                  <a:lumMod val="65000"/>
                  <a:lumOff val="35000"/>
                </a:schemeClr>
              </a:solidFill>
            </a:endParaRPr>
          </a:p>
        </p:txBody>
      </p:sp>
      <p:sp>
        <p:nvSpPr>
          <p:cNvPr id="115" name="îṡḻîḓe"/>
          <p:cNvSpPr/>
          <p:nvPr/>
        </p:nvSpPr>
        <p:spPr>
          <a:xfrm>
            <a:off x="4418844" y="4145692"/>
            <a:ext cx="494282" cy="464695"/>
          </a:xfrm>
          <a:custGeom>
            <a:avLst/>
            <a:gdLst>
              <a:gd name="T0" fmla="*/ 10589 w 11519"/>
              <a:gd name="T1" fmla="*/ 7944 h 10831"/>
              <a:gd name="T2" fmla="*/ 6269 w 11519"/>
              <a:gd name="T3" fmla="*/ 5838 h 10831"/>
              <a:gd name="T4" fmla="*/ 9839 w 11519"/>
              <a:gd name="T5" fmla="*/ 4454 h 10831"/>
              <a:gd name="T6" fmla="*/ 10079 w 11519"/>
              <a:gd name="T7" fmla="*/ 246 h 10831"/>
              <a:gd name="T8" fmla="*/ 1680 w 11519"/>
              <a:gd name="T9" fmla="*/ 0 h 10831"/>
              <a:gd name="T10" fmla="*/ 1440 w 11519"/>
              <a:gd name="T11" fmla="*/ 4209 h 10831"/>
              <a:gd name="T12" fmla="*/ 5250 w 11519"/>
              <a:gd name="T13" fmla="*/ 4454 h 10831"/>
              <a:gd name="T14" fmla="*/ 930 w 11519"/>
              <a:gd name="T15" fmla="*/ 5838 h 10831"/>
              <a:gd name="T16" fmla="*/ 120 w 11519"/>
              <a:gd name="T17" fmla="*/ 7944 h 10831"/>
              <a:gd name="T18" fmla="*/ 0 w 11519"/>
              <a:gd name="T19" fmla="*/ 10710 h 10831"/>
              <a:gd name="T20" fmla="*/ 2760 w 11519"/>
              <a:gd name="T21" fmla="*/ 10831 h 10831"/>
              <a:gd name="T22" fmla="*/ 2880 w 11519"/>
              <a:gd name="T23" fmla="*/ 8064 h 10831"/>
              <a:gd name="T24" fmla="*/ 1949 w 11519"/>
              <a:gd name="T25" fmla="*/ 7944 h 10831"/>
              <a:gd name="T26" fmla="*/ 5250 w 11519"/>
              <a:gd name="T27" fmla="*/ 6861 h 10831"/>
              <a:gd name="T28" fmla="*/ 4440 w 11519"/>
              <a:gd name="T29" fmla="*/ 7944 h 10831"/>
              <a:gd name="T30" fmla="*/ 4320 w 11519"/>
              <a:gd name="T31" fmla="*/ 10710 h 10831"/>
              <a:gd name="T32" fmla="*/ 7080 w 11519"/>
              <a:gd name="T33" fmla="*/ 10831 h 10831"/>
              <a:gd name="T34" fmla="*/ 7199 w 11519"/>
              <a:gd name="T35" fmla="*/ 8064 h 10831"/>
              <a:gd name="T36" fmla="*/ 6269 w 11519"/>
              <a:gd name="T37" fmla="*/ 7944 h 10831"/>
              <a:gd name="T38" fmla="*/ 9569 w 11519"/>
              <a:gd name="T39" fmla="*/ 6861 h 10831"/>
              <a:gd name="T40" fmla="*/ 8760 w 11519"/>
              <a:gd name="T41" fmla="*/ 7944 h 10831"/>
              <a:gd name="T42" fmla="*/ 8639 w 11519"/>
              <a:gd name="T43" fmla="*/ 10710 h 10831"/>
              <a:gd name="T44" fmla="*/ 11400 w 11519"/>
              <a:gd name="T45" fmla="*/ 10831 h 10831"/>
              <a:gd name="T46" fmla="*/ 11519 w 11519"/>
              <a:gd name="T47" fmla="*/ 8064 h 10831"/>
              <a:gd name="T48" fmla="*/ 1920 w 11519"/>
              <a:gd name="T49" fmla="*/ 9828 h 10831"/>
              <a:gd name="T50" fmla="*/ 999 w 11519"/>
              <a:gd name="T51" fmla="*/ 9869 h 10831"/>
              <a:gd name="T52" fmla="*/ 958 w 11519"/>
              <a:gd name="T53" fmla="*/ 8945 h 10831"/>
              <a:gd name="T54" fmla="*/ 1879 w 11519"/>
              <a:gd name="T55" fmla="*/ 8904 h 10831"/>
              <a:gd name="T56" fmla="*/ 1920 w 11519"/>
              <a:gd name="T57" fmla="*/ 9828 h 10831"/>
              <a:gd name="T58" fmla="*/ 6199 w 11519"/>
              <a:gd name="T59" fmla="*/ 9869 h 10831"/>
              <a:gd name="T60" fmla="*/ 5278 w 11519"/>
              <a:gd name="T61" fmla="*/ 9828 h 10831"/>
              <a:gd name="T62" fmla="*/ 5318 w 11519"/>
              <a:gd name="T63" fmla="*/ 8904 h 10831"/>
              <a:gd name="T64" fmla="*/ 6239 w 11519"/>
              <a:gd name="T65" fmla="*/ 8945 h 10831"/>
              <a:gd name="T66" fmla="*/ 2399 w 11519"/>
              <a:gd name="T67" fmla="*/ 3492 h 10831"/>
              <a:gd name="T68" fmla="*/ 9119 w 11519"/>
              <a:gd name="T69" fmla="*/ 965 h 10831"/>
              <a:gd name="T70" fmla="*/ 2399 w 11519"/>
              <a:gd name="T71" fmla="*/ 3492 h 10831"/>
              <a:gd name="T72" fmla="*/ 10518 w 11519"/>
              <a:gd name="T73" fmla="*/ 9869 h 10831"/>
              <a:gd name="T74" fmla="*/ 9598 w 11519"/>
              <a:gd name="T75" fmla="*/ 9828 h 10831"/>
              <a:gd name="T76" fmla="*/ 9638 w 11519"/>
              <a:gd name="T77" fmla="*/ 8904 h 10831"/>
              <a:gd name="T78" fmla="*/ 10559 w 11519"/>
              <a:gd name="T79" fmla="*/ 8945 h 10831"/>
              <a:gd name="T80" fmla="*/ 4080 w 11519"/>
              <a:gd name="T81" fmla="*/ 1627 h 10831"/>
              <a:gd name="T82" fmla="*/ 3652 w 11519"/>
              <a:gd name="T83" fmla="*/ 2653 h 10831"/>
              <a:gd name="T84" fmla="*/ 4680 w 11519"/>
              <a:gd name="T85" fmla="*/ 2228 h 108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519" h="10831">
                <a:moveTo>
                  <a:pt x="11400" y="7944"/>
                </a:moveTo>
                <a:lnTo>
                  <a:pt x="10589" y="7944"/>
                </a:lnTo>
                <a:lnTo>
                  <a:pt x="10589" y="5838"/>
                </a:lnTo>
                <a:lnTo>
                  <a:pt x="6269" y="5838"/>
                </a:lnTo>
                <a:lnTo>
                  <a:pt x="6269" y="4454"/>
                </a:lnTo>
                <a:lnTo>
                  <a:pt x="9839" y="4454"/>
                </a:lnTo>
                <a:cubicBezTo>
                  <a:pt x="9972" y="4454"/>
                  <a:pt x="10079" y="4346"/>
                  <a:pt x="10079" y="4214"/>
                </a:cubicBezTo>
                <a:lnTo>
                  <a:pt x="10079" y="246"/>
                </a:lnTo>
                <a:cubicBezTo>
                  <a:pt x="10082" y="111"/>
                  <a:pt x="9974" y="1"/>
                  <a:pt x="9839" y="0"/>
                </a:cubicBezTo>
                <a:lnTo>
                  <a:pt x="1680" y="0"/>
                </a:lnTo>
                <a:cubicBezTo>
                  <a:pt x="1547" y="1"/>
                  <a:pt x="1440" y="108"/>
                  <a:pt x="1440" y="241"/>
                </a:cubicBezTo>
                <a:lnTo>
                  <a:pt x="1440" y="4209"/>
                </a:lnTo>
                <a:cubicBezTo>
                  <a:pt x="1438" y="4343"/>
                  <a:pt x="1545" y="4454"/>
                  <a:pt x="1680" y="4454"/>
                </a:cubicBezTo>
                <a:lnTo>
                  <a:pt x="5250" y="4454"/>
                </a:lnTo>
                <a:lnTo>
                  <a:pt x="5250" y="5838"/>
                </a:lnTo>
                <a:lnTo>
                  <a:pt x="930" y="5838"/>
                </a:lnTo>
                <a:lnTo>
                  <a:pt x="930" y="7944"/>
                </a:lnTo>
                <a:lnTo>
                  <a:pt x="120" y="7944"/>
                </a:lnTo>
                <a:cubicBezTo>
                  <a:pt x="53" y="7944"/>
                  <a:pt x="0" y="7998"/>
                  <a:pt x="0" y="8064"/>
                </a:cubicBezTo>
                <a:lnTo>
                  <a:pt x="0" y="10710"/>
                </a:lnTo>
                <a:cubicBezTo>
                  <a:pt x="0" y="10777"/>
                  <a:pt x="53" y="10830"/>
                  <a:pt x="120" y="10831"/>
                </a:cubicBezTo>
                <a:lnTo>
                  <a:pt x="2760" y="10831"/>
                </a:lnTo>
                <a:cubicBezTo>
                  <a:pt x="2826" y="10831"/>
                  <a:pt x="2880" y="10777"/>
                  <a:pt x="2880" y="10710"/>
                </a:cubicBezTo>
                <a:lnTo>
                  <a:pt x="2880" y="8064"/>
                </a:lnTo>
                <a:cubicBezTo>
                  <a:pt x="2880" y="7998"/>
                  <a:pt x="2826" y="7944"/>
                  <a:pt x="2760" y="7944"/>
                </a:cubicBezTo>
                <a:lnTo>
                  <a:pt x="1949" y="7944"/>
                </a:lnTo>
                <a:lnTo>
                  <a:pt x="1949" y="6861"/>
                </a:lnTo>
                <a:lnTo>
                  <a:pt x="5250" y="6861"/>
                </a:lnTo>
                <a:lnTo>
                  <a:pt x="5250" y="7944"/>
                </a:lnTo>
                <a:lnTo>
                  <a:pt x="4440" y="7944"/>
                </a:lnTo>
                <a:cubicBezTo>
                  <a:pt x="4373" y="7944"/>
                  <a:pt x="4320" y="7998"/>
                  <a:pt x="4320" y="8064"/>
                </a:cubicBezTo>
                <a:lnTo>
                  <a:pt x="4320" y="10710"/>
                </a:lnTo>
                <a:cubicBezTo>
                  <a:pt x="4320" y="10777"/>
                  <a:pt x="4373" y="10830"/>
                  <a:pt x="4440" y="10831"/>
                </a:cubicBezTo>
                <a:lnTo>
                  <a:pt x="7080" y="10831"/>
                </a:lnTo>
                <a:cubicBezTo>
                  <a:pt x="7146" y="10830"/>
                  <a:pt x="7199" y="10777"/>
                  <a:pt x="7199" y="10710"/>
                </a:cubicBezTo>
                <a:lnTo>
                  <a:pt x="7199" y="8064"/>
                </a:lnTo>
                <a:cubicBezTo>
                  <a:pt x="7199" y="7998"/>
                  <a:pt x="7146" y="7944"/>
                  <a:pt x="7080" y="7944"/>
                </a:cubicBezTo>
                <a:lnTo>
                  <a:pt x="6269" y="7944"/>
                </a:lnTo>
                <a:lnTo>
                  <a:pt x="6269" y="6861"/>
                </a:lnTo>
                <a:lnTo>
                  <a:pt x="9569" y="6861"/>
                </a:lnTo>
                <a:lnTo>
                  <a:pt x="9569" y="7944"/>
                </a:lnTo>
                <a:lnTo>
                  <a:pt x="8760" y="7944"/>
                </a:lnTo>
                <a:cubicBezTo>
                  <a:pt x="8693" y="7944"/>
                  <a:pt x="8639" y="7998"/>
                  <a:pt x="8639" y="8064"/>
                </a:cubicBezTo>
                <a:lnTo>
                  <a:pt x="8639" y="10710"/>
                </a:lnTo>
                <a:cubicBezTo>
                  <a:pt x="8639" y="10777"/>
                  <a:pt x="8693" y="10831"/>
                  <a:pt x="8760" y="10831"/>
                </a:cubicBezTo>
                <a:lnTo>
                  <a:pt x="11400" y="10831"/>
                </a:lnTo>
                <a:cubicBezTo>
                  <a:pt x="11466" y="10830"/>
                  <a:pt x="11519" y="10777"/>
                  <a:pt x="11519" y="10710"/>
                </a:cubicBezTo>
                <a:lnTo>
                  <a:pt x="11519" y="8064"/>
                </a:lnTo>
                <a:cubicBezTo>
                  <a:pt x="11519" y="7998"/>
                  <a:pt x="11466" y="7944"/>
                  <a:pt x="11400" y="7944"/>
                </a:cubicBezTo>
                <a:close/>
                <a:moveTo>
                  <a:pt x="1920" y="9828"/>
                </a:moveTo>
                <a:cubicBezTo>
                  <a:pt x="1920" y="9850"/>
                  <a:pt x="1902" y="9869"/>
                  <a:pt x="1879" y="9869"/>
                </a:cubicBezTo>
                <a:lnTo>
                  <a:pt x="999" y="9869"/>
                </a:lnTo>
                <a:cubicBezTo>
                  <a:pt x="976" y="9869"/>
                  <a:pt x="958" y="9850"/>
                  <a:pt x="958" y="9828"/>
                </a:cubicBezTo>
                <a:lnTo>
                  <a:pt x="958" y="8945"/>
                </a:lnTo>
                <a:cubicBezTo>
                  <a:pt x="958" y="8923"/>
                  <a:pt x="976" y="8904"/>
                  <a:pt x="999" y="8904"/>
                </a:cubicBezTo>
                <a:lnTo>
                  <a:pt x="1879" y="8904"/>
                </a:lnTo>
                <a:cubicBezTo>
                  <a:pt x="1902" y="8904"/>
                  <a:pt x="1920" y="8923"/>
                  <a:pt x="1920" y="8945"/>
                </a:cubicBezTo>
                <a:lnTo>
                  <a:pt x="1920" y="9828"/>
                </a:lnTo>
                <a:close/>
                <a:moveTo>
                  <a:pt x="6239" y="9828"/>
                </a:moveTo>
                <a:cubicBezTo>
                  <a:pt x="6239" y="9850"/>
                  <a:pt x="6221" y="9868"/>
                  <a:pt x="6199" y="9869"/>
                </a:cubicBezTo>
                <a:lnTo>
                  <a:pt x="5318" y="9869"/>
                </a:lnTo>
                <a:cubicBezTo>
                  <a:pt x="5296" y="9868"/>
                  <a:pt x="5278" y="9850"/>
                  <a:pt x="5278" y="9828"/>
                </a:cubicBezTo>
                <a:lnTo>
                  <a:pt x="5278" y="8945"/>
                </a:lnTo>
                <a:cubicBezTo>
                  <a:pt x="5278" y="8923"/>
                  <a:pt x="5296" y="8904"/>
                  <a:pt x="5318" y="8904"/>
                </a:cubicBezTo>
                <a:lnTo>
                  <a:pt x="6199" y="8904"/>
                </a:lnTo>
                <a:cubicBezTo>
                  <a:pt x="6222" y="8904"/>
                  <a:pt x="6240" y="8923"/>
                  <a:pt x="6239" y="8945"/>
                </a:cubicBezTo>
                <a:lnTo>
                  <a:pt x="6239" y="9828"/>
                </a:lnTo>
                <a:close/>
                <a:moveTo>
                  <a:pt x="2399" y="3492"/>
                </a:moveTo>
                <a:lnTo>
                  <a:pt x="2399" y="965"/>
                </a:lnTo>
                <a:lnTo>
                  <a:pt x="9119" y="965"/>
                </a:lnTo>
                <a:lnTo>
                  <a:pt x="9119" y="3492"/>
                </a:lnTo>
                <a:lnTo>
                  <a:pt x="2399" y="3492"/>
                </a:lnTo>
                <a:close/>
                <a:moveTo>
                  <a:pt x="10559" y="9828"/>
                </a:moveTo>
                <a:cubicBezTo>
                  <a:pt x="10559" y="9850"/>
                  <a:pt x="10541" y="9868"/>
                  <a:pt x="10518" y="9869"/>
                </a:cubicBezTo>
                <a:lnTo>
                  <a:pt x="9638" y="9869"/>
                </a:lnTo>
                <a:cubicBezTo>
                  <a:pt x="9616" y="9868"/>
                  <a:pt x="9598" y="9850"/>
                  <a:pt x="9598" y="9828"/>
                </a:cubicBezTo>
                <a:lnTo>
                  <a:pt x="9598" y="8945"/>
                </a:lnTo>
                <a:cubicBezTo>
                  <a:pt x="9598" y="8923"/>
                  <a:pt x="9616" y="8904"/>
                  <a:pt x="9638" y="8904"/>
                </a:cubicBezTo>
                <a:lnTo>
                  <a:pt x="10519" y="8904"/>
                </a:lnTo>
                <a:cubicBezTo>
                  <a:pt x="10542" y="8904"/>
                  <a:pt x="10560" y="8923"/>
                  <a:pt x="10559" y="8945"/>
                </a:cubicBezTo>
                <a:lnTo>
                  <a:pt x="10559" y="9828"/>
                </a:lnTo>
                <a:close/>
                <a:moveTo>
                  <a:pt x="4080" y="1627"/>
                </a:moveTo>
                <a:cubicBezTo>
                  <a:pt x="3837" y="1626"/>
                  <a:pt x="3617" y="1772"/>
                  <a:pt x="3523" y="1997"/>
                </a:cubicBezTo>
                <a:cubicBezTo>
                  <a:pt x="3429" y="2222"/>
                  <a:pt x="3480" y="2481"/>
                  <a:pt x="3652" y="2653"/>
                </a:cubicBezTo>
                <a:cubicBezTo>
                  <a:pt x="3824" y="2826"/>
                  <a:pt x="4083" y="2877"/>
                  <a:pt x="4308" y="2784"/>
                </a:cubicBezTo>
                <a:cubicBezTo>
                  <a:pt x="4533" y="2691"/>
                  <a:pt x="4680" y="2472"/>
                  <a:pt x="4680" y="2228"/>
                </a:cubicBezTo>
                <a:cubicBezTo>
                  <a:pt x="4680" y="1897"/>
                  <a:pt x="4412" y="1628"/>
                  <a:pt x="4080" y="1627"/>
                </a:cubicBezTo>
                <a:close/>
              </a:path>
            </a:pathLst>
          </a:custGeom>
          <a:solidFill>
            <a:schemeClr val="accent3">
              <a:lumMod val="40000"/>
              <a:lumOff val="60000"/>
            </a:schemeClr>
          </a:solidFill>
          <a:ln>
            <a:solidFill>
              <a:schemeClr val="accent3">
                <a:lumMod val="40000"/>
                <a:lumOff val="60000"/>
              </a:schemeClr>
            </a:solidFill>
          </a:ln>
          <a:effectLst/>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p>
        </p:txBody>
      </p:sp>
      <p:sp>
        <p:nvSpPr>
          <p:cNvPr id="117" name="îśļïḋe"/>
          <p:cNvSpPr/>
          <p:nvPr/>
        </p:nvSpPr>
        <p:spPr bwMode="auto">
          <a:xfrm>
            <a:off x="3720931" y="5174621"/>
            <a:ext cx="1883125" cy="7517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0000"/>
              </a:lnSpc>
            </a:pPr>
            <a:r>
              <a:rPr lang="zh-CN" altLang="en-US" sz="1600" dirty="0">
                <a:solidFill>
                  <a:schemeClr val="tx1">
                    <a:lumMod val="75000"/>
                    <a:lumOff val="25000"/>
                  </a:schemeClr>
                </a:solidFill>
                <a:latin typeface="+mn-ea"/>
              </a:rPr>
              <a:t>请写出你的论据</a:t>
            </a:r>
            <a:endParaRPr lang="en-US" altLang="zh-CN" sz="1600" dirty="0">
              <a:solidFill>
                <a:schemeClr val="tx1">
                  <a:lumMod val="75000"/>
                  <a:lumOff val="25000"/>
                </a:schemeClr>
              </a:solidFill>
              <a:latin typeface="+mn-ea"/>
            </a:endParaRPr>
          </a:p>
          <a:p>
            <a:pPr algn="ctr">
              <a:lnSpc>
                <a:spcPct val="120000"/>
              </a:lnSpc>
            </a:pPr>
            <a:r>
              <a:rPr lang="zh-CN" altLang="en-US" sz="1600" dirty="0">
                <a:solidFill>
                  <a:schemeClr val="tx1">
                    <a:lumMod val="75000"/>
                    <a:lumOff val="25000"/>
                  </a:schemeClr>
                </a:solidFill>
                <a:latin typeface="+mn-ea"/>
              </a:rPr>
              <a:t>请写出你的论据</a:t>
            </a:r>
            <a:endParaRPr lang="en-US" altLang="zh-CN" sz="1600" dirty="0">
              <a:solidFill>
                <a:schemeClr val="tx1">
                  <a:lumMod val="75000"/>
                  <a:lumOff val="25000"/>
                </a:schemeClr>
              </a:solidFill>
              <a:latin typeface="+mn-ea"/>
            </a:endParaRPr>
          </a:p>
          <a:p>
            <a:pPr algn="ctr">
              <a:lnSpc>
                <a:spcPct val="120000"/>
              </a:lnSpc>
            </a:pPr>
            <a:r>
              <a:rPr lang="zh-CN" altLang="en-US" sz="1600" dirty="0">
                <a:solidFill>
                  <a:schemeClr val="tx1">
                    <a:lumMod val="75000"/>
                    <a:lumOff val="25000"/>
                  </a:schemeClr>
                </a:solidFill>
                <a:latin typeface="+mn-ea"/>
              </a:rPr>
              <a:t>请写出你的论据</a:t>
            </a:r>
            <a:endParaRPr lang="en-US" altLang="zh-CN" sz="1600" dirty="0">
              <a:solidFill>
                <a:schemeClr val="tx1">
                  <a:lumMod val="75000"/>
                  <a:lumOff val="25000"/>
                </a:schemeClr>
              </a:solidFill>
              <a:latin typeface="+mn-ea"/>
            </a:endParaRPr>
          </a:p>
        </p:txBody>
      </p:sp>
      <p:sp>
        <p:nvSpPr>
          <p:cNvPr id="118" name="íšḻïdé"/>
          <p:cNvSpPr txBox="1"/>
          <p:nvPr/>
        </p:nvSpPr>
        <p:spPr bwMode="auto">
          <a:xfrm>
            <a:off x="3720931" y="4780131"/>
            <a:ext cx="1883125" cy="380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chorCtr="0">
            <a:normAutofit/>
          </a:bodyPr>
          <a:lstStyle>
            <a:defPPr>
              <a:defRPr lang="en-US"/>
            </a:defPPr>
            <a:lvl1pPr algn="ctr" defTabSz="914400">
              <a:lnSpc>
                <a:spcPct val="100000"/>
              </a:lnSpc>
              <a:spcBef>
                <a:spcPct val="0"/>
              </a:spcBef>
              <a:buFontTx/>
              <a:buNone/>
              <a:defRPr b="1">
                <a:solidFill>
                  <a:schemeClr val="tx1">
                    <a:lumMod val="65000"/>
                    <a:lumOff val="35000"/>
                  </a:schemeClr>
                </a:solidFill>
              </a:defRPr>
            </a:lvl1pPr>
            <a:lvl2pPr defTabSz="914400"/>
            <a:lvl3pPr defTabSz="914400"/>
            <a:lvl4pPr defTabSz="914400"/>
            <a:lvl5pPr defTabSz="914400"/>
            <a:lvl6pPr defTabSz="914400"/>
            <a:lvl7pPr defTabSz="914400"/>
            <a:lvl8pPr defTabSz="914400"/>
            <a:lvl9pPr defTabSz="914400"/>
          </a:lstStyle>
          <a:p>
            <a:r>
              <a:rPr lang="zh-CN" altLang="en-US" dirty="0"/>
              <a:t>观点二</a:t>
            </a:r>
            <a:endParaRPr lang="en-US" altLang="zh-CN" dirty="0"/>
          </a:p>
        </p:txBody>
      </p:sp>
      <p:cxnSp>
        <p:nvCxnSpPr>
          <p:cNvPr id="114" name="直接连接符 113"/>
          <p:cNvCxnSpPr/>
          <p:nvPr/>
        </p:nvCxnSpPr>
        <p:spPr>
          <a:xfrm>
            <a:off x="3224838" y="4014216"/>
            <a:ext cx="0" cy="2129409"/>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sp>
        <p:nvSpPr>
          <p:cNvPr id="108" name="ïṥľiḓê"/>
          <p:cNvSpPr/>
          <p:nvPr/>
        </p:nvSpPr>
        <p:spPr>
          <a:xfrm>
            <a:off x="7273156" y="4130949"/>
            <a:ext cx="494282" cy="494180"/>
          </a:xfrm>
          <a:custGeom>
            <a:avLst/>
            <a:gdLst>
              <a:gd name="T0" fmla="*/ 640 w 10240"/>
              <a:gd name="T1" fmla="*/ 9600 h 10240"/>
              <a:gd name="T2" fmla="*/ 640 w 10240"/>
              <a:gd name="T3" fmla="*/ 0 h 10240"/>
              <a:gd name="T4" fmla="*/ 0 w 10240"/>
              <a:gd name="T5" fmla="*/ 0 h 10240"/>
              <a:gd name="T6" fmla="*/ 0 w 10240"/>
              <a:gd name="T7" fmla="*/ 10240 h 10240"/>
              <a:gd name="T8" fmla="*/ 10240 w 10240"/>
              <a:gd name="T9" fmla="*/ 10240 h 10240"/>
              <a:gd name="T10" fmla="*/ 10240 w 10240"/>
              <a:gd name="T11" fmla="*/ 9600 h 10240"/>
              <a:gd name="T12" fmla="*/ 640 w 10240"/>
              <a:gd name="T13" fmla="*/ 9600 h 10240"/>
              <a:gd name="T14" fmla="*/ 9573 w 10240"/>
              <a:gd name="T15" fmla="*/ 1570 h 10240"/>
              <a:gd name="T16" fmla="*/ 6359 w 10240"/>
              <a:gd name="T17" fmla="*/ 1570 h 10240"/>
              <a:gd name="T18" fmla="*/ 7562 w 10240"/>
              <a:gd name="T19" fmla="*/ 2773 h 10240"/>
              <a:gd name="T20" fmla="*/ 6175 w 10240"/>
              <a:gd name="T21" fmla="*/ 4159 h 10240"/>
              <a:gd name="T22" fmla="*/ 4214 w 10240"/>
              <a:gd name="T23" fmla="*/ 2198 h 10240"/>
              <a:gd name="T24" fmla="*/ 4214 w 10240"/>
              <a:gd name="T25" fmla="*/ 2198 h 10240"/>
              <a:gd name="T26" fmla="*/ 4203 w 10240"/>
              <a:gd name="T27" fmla="*/ 2191 h 10240"/>
              <a:gd name="T28" fmla="*/ 4063 w 10240"/>
              <a:gd name="T29" fmla="*/ 2136 h 10240"/>
              <a:gd name="T30" fmla="*/ 3912 w 10240"/>
              <a:gd name="T31" fmla="*/ 2198 h 10240"/>
              <a:gd name="T32" fmla="*/ 1197 w 10240"/>
              <a:gd name="T33" fmla="*/ 4913 h 10240"/>
              <a:gd name="T34" fmla="*/ 1197 w 10240"/>
              <a:gd name="T35" fmla="*/ 5215 h 10240"/>
              <a:gd name="T36" fmla="*/ 1801 w 10240"/>
              <a:gd name="T37" fmla="*/ 5819 h 10240"/>
              <a:gd name="T38" fmla="*/ 2102 w 10240"/>
              <a:gd name="T39" fmla="*/ 5819 h 10240"/>
              <a:gd name="T40" fmla="*/ 4063 w 10240"/>
              <a:gd name="T41" fmla="*/ 3857 h 10240"/>
              <a:gd name="T42" fmla="*/ 6024 w 10240"/>
              <a:gd name="T43" fmla="*/ 5819 h 10240"/>
              <a:gd name="T44" fmla="*/ 6095 w 10240"/>
              <a:gd name="T45" fmla="*/ 5865 h 10240"/>
              <a:gd name="T46" fmla="*/ 6326 w 10240"/>
              <a:gd name="T47" fmla="*/ 5819 h 10240"/>
              <a:gd name="T48" fmla="*/ 6929 w 10240"/>
              <a:gd name="T49" fmla="*/ 5215 h 10240"/>
              <a:gd name="T50" fmla="*/ 8467 w 10240"/>
              <a:gd name="T51" fmla="*/ 3678 h 10240"/>
              <a:gd name="T52" fmla="*/ 9573 w 10240"/>
              <a:gd name="T53" fmla="*/ 4784 h 10240"/>
              <a:gd name="T54" fmla="*/ 9573 w 10240"/>
              <a:gd name="T55" fmla="*/ 1570 h 10240"/>
              <a:gd name="T56" fmla="*/ 2515 w 10240"/>
              <a:gd name="T57" fmla="*/ 9204 h 10240"/>
              <a:gd name="T58" fmla="*/ 2515 w 10240"/>
              <a:gd name="T59" fmla="*/ 6045 h 10240"/>
              <a:gd name="T60" fmla="*/ 2102 w 10240"/>
              <a:gd name="T61" fmla="*/ 6459 h 10240"/>
              <a:gd name="T62" fmla="*/ 1801 w 10240"/>
              <a:gd name="T63" fmla="*/ 6459 h 10240"/>
              <a:gd name="T64" fmla="*/ 1449 w 10240"/>
              <a:gd name="T65" fmla="*/ 6107 h 10240"/>
              <a:gd name="T66" fmla="*/ 1449 w 10240"/>
              <a:gd name="T67" fmla="*/ 9204 h 10240"/>
              <a:gd name="T68" fmla="*/ 2515 w 10240"/>
              <a:gd name="T69" fmla="*/ 9204 h 10240"/>
              <a:gd name="T70" fmla="*/ 4280 w 10240"/>
              <a:gd name="T71" fmla="*/ 9204 h 10240"/>
              <a:gd name="T72" fmla="*/ 4280 w 10240"/>
              <a:gd name="T73" fmla="*/ 4714 h 10240"/>
              <a:gd name="T74" fmla="*/ 4064 w 10240"/>
              <a:gd name="T75" fmla="*/ 4497 h 10240"/>
              <a:gd name="T76" fmla="*/ 3213 w 10240"/>
              <a:gd name="T77" fmla="*/ 5348 h 10240"/>
              <a:gd name="T78" fmla="*/ 3213 w 10240"/>
              <a:gd name="T79" fmla="*/ 9204 h 10240"/>
              <a:gd name="T80" fmla="*/ 4280 w 10240"/>
              <a:gd name="T81" fmla="*/ 9204 h 10240"/>
              <a:gd name="T82" fmla="*/ 6044 w 10240"/>
              <a:gd name="T83" fmla="*/ 9204 h 10240"/>
              <a:gd name="T84" fmla="*/ 6044 w 10240"/>
              <a:gd name="T85" fmla="*/ 6472 h 10240"/>
              <a:gd name="T86" fmla="*/ 6025 w 10240"/>
              <a:gd name="T87" fmla="*/ 6459 h 10240"/>
              <a:gd name="T88" fmla="*/ 4978 w 10240"/>
              <a:gd name="T89" fmla="*/ 5412 h 10240"/>
              <a:gd name="T90" fmla="*/ 4978 w 10240"/>
              <a:gd name="T91" fmla="*/ 9204 h 10240"/>
              <a:gd name="T92" fmla="*/ 6044 w 10240"/>
              <a:gd name="T93" fmla="*/ 9204 h 10240"/>
              <a:gd name="T94" fmla="*/ 7809 w 10240"/>
              <a:gd name="T95" fmla="*/ 9204 h 10240"/>
              <a:gd name="T96" fmla="*/ 7809 w 10240"/>
              <a:gd name="T97" fmla="*/ 4976 h 10240"/>
              <a:gd name="T98" fmla="*/ 6929 w 10240"/>
              <a:gd name="T99" fmla="*/ 5855 h 10240"/>
              <a:gd name="T100" fmla="*/ 6742 w 10240"/>
              <a:gd name="T101" fmla="*/ 6043 h 10240"/>
              <a:gd name="T102" fmla="*/ 6742 w 10240"/>
              <a:gd name="T103" fmla="*/ 9204 h 10240"/>
              <a:gd name="T104" fmla="*/ 7809 w 10240"/>
              <a:gd name="T105" fmla="*/ 9204 h 10240"/>
              <a:gd name="T106" fmla="*/ 9573 w 10240"/>
              <a:gd name="T107" fmla="*/ 9204 h 10240"/>
              <a:gd name="T108" fmla="*/ 9573 w 10240"/>
              <a:gd name="T109" fmla="*/ 5424 h 10240"/>
              <a:gd name="T110" fmla="*/ 8506 w 10240"/>
              <a:gd name="T111" fmla="*/ 4357 h 10240"/>
              <a:gd name="T112" fmla="*/ 8506 w 10240"/>
              <a:gd name="T113" fmla="*/ 9204 h 10240"/>
              <a:gd name="T114" fmla="*/ 9573 w 10240"/>
              <a:gd name="T115" fmla="*/ 9204 h 10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240" h="10240">
                <a:moveTo>
                  <a:pt x="640" y="9600"/>
                </a:moveTo>
                <a:lnTo>
                  <a:pt x="640" y="0"/>
                </a:lnTo>
                <a:lnTo>
                  <a:pt x="0" y="0"/>
                </a:lnTo>
                <a:lnTo>
                  <a:pt x="0" y="10240"/>
                </a:lnTo>
                <a:lnTo>
                  <a:pt x="10240" y="10240"/>
                </a:lnTo>
                <a:lnTo>
                  <a:pt x="10240" y="9600"/>
                </a:lnTo>
                <a:lnTo>
                  <a:pt x="640" y="9600"/>
                </a:lnTo>
                <a:close/>
                <a:moveTo>
                  <a:pt x="9573" y="1570"/>
                </a:moveTo>
                <a:lnTo>
                  <a:pt x="6359" y="1570"/>
                </a:lnTo>
                <a:lnTo>
                  <a:pt x="7562" y="2773"/>
                </a:lnTo>
                <a:lnTo>
                  <a:pt x="6175" y="4159"/>
                </a:lnTo>
                <a:lnTo>
                  <a:pt x="4214" y="2198"/>
                </a:lnTo>
                <a:lnTo>
                  <a:pt x="4214" y="2198"/>
                </a:lnTo>
                <a:cubicBezTo>
                  <a:pt x="4211" y="2195"/>
                  <a:pt x="4206" y="2194"/>
                  <a:pt x="4203" y="2191"/>
                </a:cubicBezTo>
                <a:cubicBezTo>
                  <a:pt x="4163" y="2156"/>
                  <a:pt x="4113" y="2136"/>
                  <a:pt x="4063" y="2136"/>
                </a:cubicBezTo>
                <a:cubicBezTo>
                  <a:pt x="4009" y="2136"/>
                  <a:pt x="3954" y="2157"/>
                  <a:pt x="3912" y="2198"/>
                </a:cubicBezTo>
                <a:lnTo>
                  <a:pt x="1197" y="4913"/>
                </a:lnTo>
                <a:cubicBezTo>
                  <a:pt x="1114" y="4997"/>
                  <a:pt x="1114" y="5132"/>
                  <a:pt x="1197" y="5215"/>
                </a:cubicBezTo>
                <a:lnTo>
                  <a:pt x="1801" y="5819"/>
                </a:lnTo>
                <a:cubicBezTo>
                  <a:pt x="1884" y="5902"/>
                  <a:pt x="2019" y="5902"/>
                  <a:pt x="2102" y="5819"/>
                </a:cubicBezTo>
                <a:lnTo>
                  <a:pt x="4063" y="3857"/>
                </a:lnTo>
                <a:lnTo>
                  <a:pt x="6024" y="5819"/>
                </a:lnTo>
                <a:cubicBezTo>
                  <a:pt x="6045" y="5840"/>
                  <a:pt x="6069" y="5855"/>
                  <a:pt x="6095" y="5865"/>
                </a:cubicBezTo>
                <a:cubicBezTo>
                  <a:pt x="6172" y="5897"/>
                  <a:pt x="6264" y="5881"/>
                  <a:pt x="6326" y="5819"/>
                </a:cubicBezTo>
                <a:lnTo>
                  <a:pt x="6929" y="5215"/>
                </a:lnTo>
                <a:lnTo>
                  <a:pt x="8467" y="3678"/>
                </a:lnTo>
                <a:lnTo>
                  <a:pt x="9573" y="4784"/>
                </a:lnTo>
                <a:lnTo>
                  <a:pt x="9573" y="1570"/>
                </a:lnTo>
                <a:close/>
                <a:moveTo>
                  <a:pt x="2515" y="9204"/>
                </a:moveTo>
                <a:lnTo>
                  <a:pt x="2515" y="6045"/>
                </a:lnTo>
                <a:lnTo>
                  <a:pt x="2102" y="6459"/>
                </a:lnTo>
                <a:cubicBezTo>
                  <a:pt x="2019" y="6542"/>
                  <a:pt x="1884" y="6542"/>
                  <a:pt x="1801" y="6459"/>
                </a:cubicBezTo>
                <a:lnTo>
                  <a:pt x="1449" y="6107"/>
                </a:lnTo>
                <a:lnTo>
                  <a:pt x="1449" y="9204"/>
                </a:lnTo>
                <a:lnTo>
                  <a:pt x="2515" y="9204"/>
                </a:lnTo>
                <a:close/>
                <a:moveTo>
                  <a:pt x="4280" y="9204"/>
                </a:moveTo>
                <a:lnTo>
                  <a:pt x="4280" y="4714"/>
                </a:lnTo>
                <a:lnTo>
                  <a:pt x="4064" y="4497"/>
                </a:lnTo>
                <a:lnTo>
                  <a:pt x="3213" y="5348"/>
                </a:lnTo>
                <a:lnTo>
                  <a:pt x="3213" y="9204"/>
                </a:lnTo>
                <a:lnTo>
                  <a:pt x="4280" y="9204"/>
                </a:lnTo>
                <a:close/>
                <a:moveTo>
                  <a:pt x="6044" y="9204"/>
                </a:moveTo>
                <a:lnTo>
                  <a:pt x="6044" y="6472"/>
                </a:lnTo>
                <a:cubicBezTo>
                  <a:pt x="6038" y="6467"/>
                  <a:pt x="6030" y="6465"/>
                  <a:pt x="6025" y="6459"/>
                </a:cubicBezTo>
                <a:lnTo>
                  <a:pt x="4978" y="5412"/>
                </a:lnTo>
                <a:lnTo>
                  <a:pt x="4978" y="9204"/>
                </a:lnTo>
                <a:lnTo>
                  <a:pt x="6044" y="9204"/>
                </a:lnTo>
                <a:close/>
                <a:moveTo>
                  <a:pt x="7809" y="9204"/>
                </a:moveTo>
                <a:lnTo>
                  <a:pt x="7809" y="4976"/>
                </a:lnTo>
                <a:lnTo>
                  <a:pt x="6929" y="5855"/>
                </a:lnTo>
                <a:lnTo>
                  <a:pt x="6742" y="6043"/>
                </a:lnTo>
                <a:lnTo>
                  <a:pt x="6742" y="9204"/>
                </a:lnTo>
                <a:lnTo>
                  <a:pt x="7809" y="9204"/>
                </a:lnTo>
                <a:close/>
                <a:moveTo>
                  <a:pt x="9573" y="9204"/>
                </a:moveTo>
                <a:lnTo>
                  <a:pt x="9573" y="5424"/>
                </a:lnTo>
                <a:lnTo>
                  <a:pt x="8506" y="4357"/>
                </a:lnTo>
                <a:lnTo>
                  <a:pt x="8506" y="9204"/>
                </a:lnTo>
                <a:lnTo>
                  <a:pt x="9573" y="9204"/>
                </a:lnTo>
                <a:close/>
              </a:path>
            </a:pathLst>
          </a:custGeom>
          <a:solidFill>
            <a:schemeClr val="accent3">
              <a:lumMod val="40000"/>
              <a:lumOff val="60000"/>
            </a:schemeClr>
          </a:solidFill>
          <a:ln>
            <a:solidFill>
              <a:schemeClr val="accent3">
                <a:lumMod val="40000"/>
                <a:lumOff val="60000"/>
              </a:schemeClr>
            </a:solidFill>
          </a:ln>
          <a:effectLst/>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p>
        </p:txBody>
      </p:sp>
      <p:sp>
        <p:nvSpPr>
          <p:cNvPr id="110" name="ïṧľiḋè"/>
          <p:cNvSpPr/>
          <p:nvPr/>
        </p:nvSpPr>
        <p:spPr bwMode="auto">
          <a:xfrm>
            <a:off x="6575243" y="5174621"/>
            <a:ext cx="1883125" cy="7517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0000"/>
              </a:lnSpc>
            </a:pPr>
            <a:r>
              <a:rPr lang="zh-CN" altLang="en-US" sz="1600" dirty="0">
                <a:solidFill>
                  <a:schemeClr val="tx1">
                    <a:lumMod val="75000"/>
                    <a:lumOff val="25000"/>
                  </a:schemeClr>
                </a:solidFill>
                <a:latin typeface="+mn-ea"/>
              </a:rPr>
              <a:t>请写出你的论据</a:t>
            </a:r>
            <a:endParaRPr lang="en-US" altLang="zh-CN" sz="1600" dirty="0">
              <a:solidFill>
                <a:schemeClr val="tx1">
                  <a:lumMod val="75000"/>
                  <a:lumOff val="25000"/>
                </a:schemeClr>
              </a:solidFill>
              <a:latin typeface="+mn-ea"/>
            </a:endParaRPr>
          </a:p>
          <a:p>
            <a:pPr algn="ctr">
              <a:lnSpc>
                <a:spcPct val="120000"/>
              </a:lnSpc>
            </a:pPr>
            <a:r>
              <a:rPr lang="zh-CN" altLang="en-US" sz="1600" dirty="0">
                <a:solidFill>
                  <a:schemeClr val="tx1">
                    <a:lumMod val="75000"/>
                    <a:lumOff val="25000"/>
                  </a:schemeClr>
                </a:solidFill>
                <a:latin typeface="+mn-ea"/>
              </a:rPr>
              <a:t>请写出你的论据</a:t>
            </a:r>
            <a:endParaRPr lang="en-US" altLang="zh-CN" sz="1600" dirty="0">
              <a:solidFill>
                <a:schemeClr val="tx1">
                  <a:lumMod val="75000"/>
                  <a:lumOff val="25000"/>
                </a:schemeClr>
              </a:solidFill>
              <a:latin typeface="+mn-ea"/>
            </a:endParaRPr>
          </a:p>
          <a:p>
            <a:pPr algn="ctr">
              <a:lnSpc>
                <a:spcPct val="120000"/>
              </a:lnSpc>
            </a:pPr>
            <a:r>
              <a:rPr lang="zh-CN" altLang="en-US" sz="1600" dirty="0">
                <a:solidFill>
                  <a:schemeClr val="tx1">
                    <a:lumMod val="75000"/>
                    <a:lumOff val="25000"/>
                  </a:schemeClr>
                </a:solidFill>
                <a:latin typeface="+mn-ea"/>
              </a:rPr>
              <a:t>请写出你的论据</a:t>
            </a:r>
            <a:endParaRPr lang="en-US" altLang="zh-CN" sz="1600" dirty="0">
              <a:solidFill>
                <a:schemeClr val="tx1">
                  <a:lumMod val="75000"/>
                  <a:lumOff val="25000"/>
                </a:schemeClr>
              </a:solidFill>
              <a:latin typeface="+mn-ea"/>
            </a:endParaRPr>
          </a:p>
        </p:txBody>
      </p:sp>
      <p:sp>
        <p:nvSpPr>
          <p:cNvPr id="111" name="í$ļîďè"/>
          <p:cNvSpPr txBox="1"/>
          <p:nvPr/>
        </p:nvSpPr>
        <p:spPr bwMode="auto">
          <a:xfrm>
            <a:off x="6575243" y="4780131"/>
            <a:ext cx="1883125" cy="380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chorCtr="0">
            <a:normAutofit/>
          </a:bodyPr>
          <a:lstStyle>
            <a:defPPr>
              <a:defRPr lang="en-US"/>
            </a:defPPr>
            <a:lvl1pPr algn="ctr" defTabSz="914400">
              <a:lnSpc>
                <a:spcPct val="100000"/>
              </a:lnSpc>
              <a:spcBef>
                <a:spcPct val="0"/>
              </a:spcBef>
              <a:buFontTx/>
              <a:buNone/>
              <a:defRPr b="1">
                <a:solidFill>
                  <a:schemeClr val="tx1">
                    <a:lumMod val="65000"/>
                    <a:lumOff val="35000"/>
                  </a:schemeClr>
                </a:solidFill>
              </a:defRPr>
            </a:lvl1pPr>
            <a:lvl2pPr defTabSz="914400"/>
            <a:lvl3pPr defTabSz="914400"/>
            <a:lvl4pPr defTabSz="914400"/>
            <a:lvl5pPr defTabSz="914400"/>
            <a:lvl6pPr defTabSz="914400"/>
            <a:lvl7pPr defTabSz="914400"/>
            <a:lvl8pPr defTabSz="914400"/>
            <a:lvl9pPr defTabSz="914400"/>
          </a:lstStyle>
          <a:p>
            <a:r>
              <a:rPr lang="zh-CN" altLang="en-US" dirty="0"/>
              <a:t>观点三</a:t>
            </a:r>
            <a:endParaRPr lang="en-US" altLang="zh-CN" dirty="0"/>
          </a:p>
        </p:txBody>
      </p:sp>
      <p:sp>
        <p:nvSpPr>
          <p:cNvPr id="104" name="î$ḷîḓe"/>
          <p:cNvSpPr/>
          <p:nvPr/>
        </p:nvSpPr>
        <p:spPr>
          <a:xfrm>
            <a:off x="10127468" y="4130899"/>
            <a:ext cx="494282" cy="494282"/>
          </a:xfrm>
          <a:custGeom>
            <a:avLst/>
            <a:gdLst>
              <a:gd name="T0" fmla="*/ 5067 w 9600"/>
              <a:gd name="T1" fmla="*/ 7467 h 9600"/>
              <a:gd name="T2" fmla="*/ 5067 w 9600"/>
              <a:gd name="T3" fmla="*/ 8533 h 9600"/>
              <a:gd name="T4" fmla="*/ 3200 w 9600"/>
              <a:gd name="T5" fmla="*/ 9067 h 9600"/>
              <a:gd name="T6" fmla="*/ 533 w 9600"/>
              <a:gd name="T7" fmla="*/ 9600 h 9600"/>
              <a:gd name="T8" fmla="*/ 0 w 9600"/>
              <a:gd name="T9" fmla="*/ 6933 h 9600"/>
              <a:gd name="T10" fmla="*/ 1067 w 9600"/>
              <a:gd name="T11" fmla="*/ 6400 h 9600"/>
              <a:gd name="T12" fmla="*/ 533 w 9600"/>
              <a:gd name="T13" fmla="*/ 3200 h 9600"/>
              <a:gd name="T14" fmla="*/ 0 w 9600"/>
              <a:gd name="T15" fmla="*/ 533 h 9600"/>
              <a:gd name="T16" fmla="*/ 2667 w 9600"/>
              <a:gd name="T17" fmla="*/ 0 h 9600"/>
              <a:gd name="T18" fmla="*/ 3200 w 9600"/>
              <a:gd name="T19" fmla="*/ 1067 h 9600"/>
              <a:gd name="T20" fmla="*/ 6400 w 9600"/>
              <a:gd name="T21" fmla="*/ 533 h 9600"/>
              <a:gd name="T22" fmla="*/ 9067 w 9600"/>
              <a:gd name="T23" fmla="*/ 0 h 9600"/>
              <a:gd name="T24" fmla="*/ 9600 w 9600"/>
              <a:gd name="T25" fmla="*/ 2667 h 9600"/>
              <a:gd name="T26" fmla="*/ 8533 w 9600"/>
              <a:gd name="T27" fmla="*/ 3200 h 9600"/>
              <a:gd name="T28" fmla="*/ 9067 w 9600"/>
              <a:gd name="T29" fmla="*/ 6400 h 9600"/>
              <a:gd name="T30" fmla="*/ 9600 w 9600"/>
              <a:gd name="T31" fmla="*/ 9067 h 9600"/>
              <a:gd name="T32" fmla="*/ 6933 w 9600"/>
              <a:gd name="T33" fmla="*/ 9600 h 9600"/>
              <a:gd name="T34" fmla="*/ 6400 w 9600"/>
              <a:gd name="T35" fmla="*/ 6933 h 9600"/>
              <a:gd name="T36" fmla="*/ 7467 w 9600"/>
              <a:gd name="T37" fmla="*/ 6400 h 9600"/>
              <a:gd name="T38" fmla="*/ 6933 w 9600"/>
              <a:gd name="T39" fmla="*/ 3200 h 9600"/>
              <a:gd name="T40" fmla="*/ 6400 w 9600"/>
              <a:gd name="T41" fmla="*/ 2133 h 9600"/>
              <a:gd name="T42" fmla="*/ 3200 w 9600"/>
              <a:gd name="T43" fmla="*/ 2667 h 9600"/>
              <a:gd name="T44" fmla="*/ 2133 w 9600"/>
              <a:gd name="T45" fmla="*/ 3200 h 9600"/>
              <a:gd name="T46" fmla="*/ 2667 w 9600"/>
              <a:gd name="T47" fmla="*/ 6400 h 9600"/>
              <a:gd name="T48" fmla="*/ 3200 w 9600"/>
              <a:gd name="T49" fmla="*/ 7467 h 9600"/>
              <a:gd name="T50" fmla="*/ 1067 w 9600"/>
              <a:gd name="T51" fmla="*/ 2133 h 9600"/>
              <a:gd name="T52" fmla="*/ 2133 w 9600"/>
              <a:gd name="T53" fmla="*/ 1067 h 9600"/>
              <a:gd name="T54" fmla="*/ 7467 w 9600"/>
              <a:gd name="T55" fmla="*/ 1067 h 9600"/>
              <a:gd name="T56" fmla="*/ 8533 w 9600"/>
              <a:gd name="T57" fmla="*/ 2133 h 9600"/>
              <a:gd name="T58" fmla="*/ 7467 w 9600"/>
              <a:gd name="T59" fmla="*/ 1067 h 9600"/>
              <a:gd name="T60" fmla="*/ 7467 w 9600"/>
              <a:gd name="T61" fmla="*/ 8533 h 9600"/>
              <a:gd name="T62" fmla="*/ 8533 w 9600"/>
              <a:gd name="T63" fmla="*/ 7467 h 9600"/>
              <a:gd name="T64" fmla="*/ 1067 w 9600"/>
              <a:gd name="T65" fmla="*/ 7467 h 9600"/>
              <a:gd name="T66" fmla="*/ 2133 w 9600"/>
              <a:gd name="T67" fmla="*/ 8533 h 9600"/>
              <a:gd name="T68" fmla="*/ 1067 w 9600"/>
              <a:gd name="T69" fmla="*/ 7467 h 9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600" h="9600">
                <a:moveTo>
                  <a:pt x="3200" y="7467"/>
                </a:moveTo>
                <a:lnTo>
                  <a:pt x="5067" y="7467"/>
                </a:lnTo>
                <a:cubicBezTo>
                  <a:pt x="5361" y="7467"/>
                  <a:pt x="5600" y="7705"/>
                  <a:pt x="5600" y="8000"/>
                </a:cubicBezTo>
                <a:cubicBezTo>
                  <a:pt x="5600" y="8295"/>
                  <a:pt x="5361" y="8533"/>
                  <a:pt x="5067" y="8533"/>
                </a:cubicBezTo>
                <a:lnTo>
                  <a:pt x="3200" y="8533"/>
                </a:lnTo>
                <a:lnTo>
                  <a:pt x="3200" y="9067"/>
                </a:lnTo>
                <a:cubicBezTo>
                  <a:pt x="3200" y="9361"/>
                  <a:pt x="2961" y="9600"/>
                  <a:pt x="2667" y="9600"/>
                </a:cubicBezTo>
                <a:lnTo>
                  <a:pt x="533" y="9600"/>
                </a:lnTo>
                <a:cubicBezTo>
                  <a:pt x="239" y="9600"/>
                  <a:pt x="0" y="9361"/>
                  <a:pt x="0" y="9067"/>
                </a:cubicBezTo>
                <a:lnTo>
                  <a:pt x="0" y="6933"/>
                </a:lnTo>
                <a:cubicBezTo>
                  <a:pt x="0" y="6639"/>
                  <a:pt x="239" y="6400"/>
                  <a:pt x="533" y="6400"/>
                </a:cubicBezTo>
                <a:lnTo>
                  <a:pt x="1067" y="6400"/>
                </a:lnTo>
                <a:lnTo>
                  <a:pt x="1067" y="3200"/>
                </a:lnTo>
                <a:lnTo>
                  <a:pt x="533" y="3200"/>
                </a:lnTo>
                <a:cubicBezTo>
                  <a:pt x="239" y="3200"/>
                  <a:pt x="0" y="2961"/>
                  <a:pt x="0" y="2667"/>
                </a:cubicBezTo>
                <a:lnTo>
                  <a:pt x="0" y="533"/>
                </a:lnTo>
                <a:cubicBezTo>
                  <a:pt x="0" y="239"/>
                  <a:pt x="239" y="0"/>
                  <a:pt x="533" y="0"/>
                </a:cubicBezTo>
                <a:lnTo>
                  <a:pt x="2667" y="0"/>
                </a:lnTo>
                <a:cubicBezTo>
                  <a:pt x="2961" y="0"/>
                  <a:pt x="3200" y="239"/>
                  <a:pt x="3200" y="533"/>
                </a:cubicBezTo>
                <a:lnTo>
                  <a:pt x="3200" y="1067"/>
                </a:lnTo>
                <a:lnTo>
                  <a:pt x="6400" y="1067"/>
                </a:lnTo>
                <a:lnTo>
                  <a:pt x="6400" y="533"/>
                </a:lnTo>
                <a:cubicBezTo>
                  <a:pt x="6400" y="239"/>
                  <a:pt x="6639" y="0"/>
                  <a:pt x="6933" y="0"/>
                </a:cubicBezTo>
                <a:lnTo>
                  <a:pt x="9067" y="0"/>
                </a:lnTo>
                <a:cubicBezTo>
                  <a:pt x="9361" y="0"/>
                  <a:pt x="9600" y="239"/>
                  <a:pt x="9600" y="533"/>
                </a:cubicBezTo>
                <a:lnTo>
                  <a:pt x="9600" y="2667"/>
                </a:lnTo>
                <a:cubicBezTo>
                  <a:pt x="9600" y="2961"/>
                  <a:pt x="9361" y="3200"/>
                  <a:pt x="9067" y="3200"/>
                </a:cubicBezTo>
                <a:lnTo>
                  <a:pt x="8533" y="3200"/>
                </a:lnTo>
                <a:lnTo>
                  <a:pt x="8533" y="6400"/>
                </a:lnTo>
                <a:lnTo>
                  <a:pt x="9067" y="6400"/>
                </a:lnTo>
                <a:cubicBezTo>
                  <a:pt x="9361" y="6400"/>
                  <a:pt x="9600" y="6639"/>
                  <a:pt x="9600" y="6933"/>
                </a:cubicBezTo>
                <a:lnTo>
                  <a:pt x="9600" y="9067"/>
                </a:lnTo>
                <a:cubicBezTo>
                  <a:pt x="9600" y="9361"/>
                  <a:pt x="9361" y="9600"/>
                  <a:pt x="9067" y="9600"/>
                </a:cubicBezTo>
                <a:lnTo>
                  <a:pt x="6933" y="9600"/>
                </a:lnTo>
                <a:cubicBezTo>
                  <a:pt x="6639" y="9600"/>
                  <a:pt x="6400" y="9361"/>
                  <a:pt x="6400" y="9067"/>
                </a:cubicBezTo>
                <a:lnTo>
                  <a:pt x="6400" y="6933"/>
                </a:lnTo>
                <a:cubicBezTo>
                  <a:pt x="6400" y="6639"/>
                  <a:pt x="6639" y="6400"/>
                  <a:pt x="6933" y="6400"/>
                </a:cubicBezTo>
                <a:lnTo>
                  <a:pt x="7467" y="6400"/>
                </a:lnTo>
                <a:lnTo>
                  <a:pt x="7467" y="3200"/>
                </a:lnTo>
                <a:lnTo>
                  <a:pt x="6933" y="3200"/>
                </a:lnTo>
                <a:cubicBezTo>
                  <a:pt x="6639" y="3200"/>
                  <a:pt x="6400" y="2961"/>
                  <a:pt x="6400" y="2667"/>
                </a:cubicBezTo>
                <a:lnTo>
                  <a:pt x="6400" y="2133"/>
                </a:lnTo>
                <a:lnTo>
                  <a:pt x="3200" y="2133"/>
                </a:lnTo>
                <a:lnTo>
                  <a:pt x="3200" y="2667"/>
                </a:lnTo>
                <a:cubicBezTo>
                  <a:pt x="3200" y="2961"/>
                  <a:pt x="2961" y="3200"/>
                  <a:pt x="2667" y="3200"/>
                </a:cubicBezTo>
                <a:lnTo>
                  <a:pt x="2133" y="3200"/>
                </a:lnTo>
                <a:lnTo>
                  <a:pt x="2133" y="6400"/>
                </a:lnTo>
                <a:lnTo>
                  <a:pt x="2667" y="6400"/>
                </a:lnTo>
                <a:cubicBezTo>
                  <a:pt x="2961" y="6400"/>
                  <a:pt x="3200" y="6639"/>
                  <a:pt x="3200" y="6933"/>
                </a:cubicBezTo>
                <a:lnTo>
                  <a:pt x="3200" y="7467"/>
                </a:lnTo>
                <a:close/>
                <a:moveTo>
                  <a:pt x="1067" y="1067"/>
                </a:moveTo>
                <a:lnTo>
                  <a:pt x="1067" y="2133"/>
                </a:lnTo>
                <a:lnTo>
                  <a:pt x="2133" y="2133"/>
                </a:lnTo>
                <a:lnTo>
                  <a:pt x="2133" y="1067"/>
                </a:lnTo>
                <a:lnTo>
                  <a:pt x="1067" y="1067"/>
                </a:lnTo>
                <a:close/>
                <a:moveTo>
                  <a:pt x="7467" y="1067"/>
                </a:moveTo>
                <a:lnTo>
                  <a:pt x="7467" y="2133"/>
                </a:lnTo>
                <a:lnTo>
                  <a:pt x="8533" y="2133"/>
                </a:lnTo>
                <a:lnTo>
                  <a:pt x="8533" y="1067"/>
                </a:lnTo>
                <a:lnTo>
                  <a:pt x="7467" y="1067"/>
                </a:lnTo>
                <a:close/>
                <a:moveTo>
                  <a:pt x="7467" y="7467"/>
                </a:moveTo>
                <a:lnTo>
                  <a:pt x="7467" y="8533"/>
                </a:lnTo>
                <a:lnTo>
                  <a:pt x="8533" y="8533"/>
                </a:lnTo>
                <a:lnTo>
                  <a:pt x="8533" y="7467"/>
                </a:lnTo>
                <a:lnTo>
                  <a:pt x="7467" y="7467"/>
                </a:lnTo>
                <a:close/>
                <a:moveTo>
                  <a:pt x="1067" y="7467"/>
                </a:moveTo>
                <a:lnTo>
                  <a:pt x="1067" y="8533"/>
                </a:lnTo>
                <a:lnTo>
                  <a:pt x="2133" y="8533"/>
                </a:lnTo>
                <a:lnTo>
                  <a:pt x="2133" y="7467"/>
                </a:lnTo>
                <a:lnTo>
                  <a:pt x="1067" y="7467"/>
                </a:lnTo>
                <a:close/>
              </a:path>
            </a:pathLst>
          </a:custGeom>
          <a:solidFill>
            <a:schemeClr val="accent3">
              <a:lumMod val="40000"/>
              <a:lumOff val="60000"/>
            </a:schemeClr>
          </a:solidFill>
          <a:ln>
            <a:solidFill>
              <a:schemeClr val="accent3">
                <a:lumMod val="40000"/>
                <a:lumOff val="60000"/>
              </a:schemeClr>
            </a:solidFill>
          </a:ln>
          <a:effectLst/>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p>
        </p:txBody>
      </p:sp>
      <p:sp>
        <p:nvSpPr>
          <p:cNvPr id="106" name="ïṩ1iḑê"/>
          <p:cNvSpPr/>
          <p:nvPr/>
        </p:nvSpPr>
        <p:spPr bwMode="auto">
          <a:xfrm>
            <a:off x="9429555" y="5174621"/>
            <a:ext cx="1883125" cy="7517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0000"/>
              </a:lnSpc>
            </a:pPr>
            <a:r>
              <a:rPr lang="zh-CN" altLang="en-US" sz="1600" dirty="0">
                <a:solidFill>
                  <a:schemeClr val="tx1">
                    <a:lumMod val="75000"/>
                    <a:lumOff val="25000"/>
                  </a:schemeClr>
                </a:solidFill>
                <a:latin typeface="+mn-ea"/>
              </a:rPr>
              <a:t>请写出你的论据</a:t>
            </a:r>
            <a:endParaRPr lang="en-US" altLang="zh-CN" sz="1600" dirty="0">
              <a:solidFill>
                <a:schemeClr val="tx1">
                  <a:lumMod val="75000"/>
                  <a:lumOff val="25000"/>
                </a:schemeClr>
              </a:solidFill>
              <a:latin typeface="+mn-ea"/>
            </a:endParaRPr>
          </a:p>
          <a:p>
            <a:pPr algn="ctr">
              <a:lnSpc>
                <a:spcPct val="120000"/>
              </a:lnSpc>
            </a:pPr>
            <a:r>
              <a:rPr lang="zh-CN" altLang="en-US" sz="1600" dirty="0">
                <a:solidFill>
                  <a:schemeClr val="tx1">
                    <a:lumMod val="75000"/>
                    <a:lumOff val="25000"/>
                  </a:schemeClr>
                </a:solidFill>
                <a:latin typeface="+mn-ea"/>
              </a:rPr>
              <a:t>请写出你的论据</a:t>
            </a:r>
            <a:endParaRPr lang="en-US" altLang="zh-CN" sz="1600" dirty="0">
              <a:solidFill>
                <a:schemeClr val="tx1">
                  <a:lumMod val="75000"/>
                  <a:lumOff val="25000"/>
                </a:schemeClr>
              </a:solidFill>
              <a:latin typeface="+mn-ea"/>
            </a:endParaRPr>
          </a:p>
          <a:p>
            <a:pPr algn="ctr">
              <a:lnSpc>
                <a:spcPct val="120000"/>
              </a:lnSpc>
            </a:pPr>
            <a:r>
              <a:rPr lang="zh-CN" altLang="en-US" sz="1600" dirty="0">
                <a:solidFill>
                  <a:schemeClr val="tx1">
                    <a:lumMod val="75000"/>
                    <a:lumOff val="25000"/>
                  </a:schemeClr>
                </a:solidFill>
                <a:latin typeface="+mn-ea"/>
              </a:rPr>
              <a:t>请写出你的论据</a:t>
            </a:r>
            <a:endParaRPr lang="en-US" altLang="zh-CN" sz="1600" dirty="0">
              <a:solidFill>
                <a:schemeClr val="tx1">
                  <a:lumMod val="75000"/>
                  <a:lumOff val="25000"/>
                </a:schemeClr>
              </a:solidFill>
              <a:latin typeface="+mn-ea"/>
            </a:endParaRPr>
          </a:p>
        </p:txBody>
      </p:sp>
      <p:sp>
        <p:nvSpPr>
          <p:cNvPr id="107" name="isļîḍè"/>
          <p:cNvSpPr txBox="1"/>
          <p:nvPr/>
        </p:nvSpPr>
        <p:spPr bwMode="auto">
          <a:xfrm>
            <a:off x="9429555" y="4780131"/>
            <a:ext cx="1883125" cy="380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chorCtr="0">
            <a:normAutofit/>
          </a:bodyPr>
          <a:lstStyle>
            <a:defPPr>
              <a:defRPr lang="en-US"/>
            </a:defPPr>
            <a:lvl1pPr algn="ctr" defTabSz="914400">
              <a:lnSpc>
                <a:spcPct val="100000"/>
              </a:lnSpc>
              <a:spcBef>
                <a:spcPct val="0"/>
              </a:spcBef>
              <a:buFontTx/>
              <a:buNone/>
              <a:defRPr b="1">
                <a:solidFill>
                  <a:schemeClr val="tx1">
                    <a:lumMod val="65000"/>
                    <a:lumOff val="35000"/>
                  </a:schemeClr>
                </a:solidFill>
              </a:defRPr>
            </a:lvl1pPr>
            <a:lvl2pPr defTabSz="914400"/>
            <a:lvl3pPr defTabSz="914400"/>
            <a:lvl4pPr defTabSz="914400"/>
            <a:lvl5pPr defTabSz="914400"/>
            <a:lvl6pPr defTabSz="914400"/>
            <a:lvl7pPr defTabSz="914400"/>
            <a:lvl8pPr defTabSz="914400"/>
            <a:lvl9pPr defTabSz="914400"/>
          </a:lstStyle>
          <a:p>
            <a:r>
              <a:rPr lang="zh-CN" altLang="en-US" dirty="0"/>
              <a:t>观点四</a:t>
            </a:r>
            <a:endParaRPr lang="en-US" altLang="zh-CN" dirty="0"/>
          </a:p>
        </p:txBody>
      </p:sp>
      <p:cxnSp>
        <p:nvCxnSpPr>
          <p:cNvPr id="103" name="直接连接符 102"/>
          <p:cNvCxnSpPr/>
          <p:nvPr/>
        </p:nvCxnSpPr>
        <p:spPr>
          <a:xfrm>
            <a:off x="8953500" y="4014216"/>
            <a:ext cx="0" cy="2129409"/>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a:off x="6096000" y="4014216"/>
            <a:ext cx="0" cy="2129409"/>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pic>
        <p:nvPicPr>
          <p:cNvPr id="11" name="图片 10"/>
          <p:cNvPicPr>
            <a:picLocks noChangeAspect="1"/>
          </p:cNvPicPr>
          <p:nvPr/>
        </p:nvPicPr>
        <p:blipFill rotWithShape="1">
          <a:blip r:embed="rId1" cstate="screen"/>
          <a:srcRect/>
          <a:stretch>
            <a:fillRect/>
          </a:stretch>
        </p:blipFill>
        <p:spPr>
          <a:xfrm>
            <a:off x="0" y="910296"/>
            <a:ext cx="12192000" cy="3010748"/>
          </a:xfrm>
          <a:prstGeom prst="rect">
            <a:avLst/>
          </a:prstGeom>
          <a:ln>
            <a:noFill/>
          </a:ln>
          <a:effectLst>
            <a:outerShdw blurRad="292100" dist="139700" dir="2700000" algn="tl" rotWithShape="0">
              <a:srgbClr val="333333">
                <a:alpha val="65000"/>
              </a:srgbClr>
            </a:outerShdw>
          </a:effectLst>
        </p:spPr>
      </p:pic>
    </p:spTree>
    <p:custDataLst>
      <p:tags r:id="rId2"/>
    </p:custData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134FB6C8-7C8F-4A07-82BA-70423D8EE858}" type="slidenum">
              <a:rPr lang="zh-CN" altLang="en-US" smtClean="0"/>
            </a:fld>
            <a:endParaRPr lang="zh-CN" altLang="en-US"/>
          </a:p>
        </p:txBody>
      </p:sp>
      <p:sp>
        <p:nvSpPr>
          <p:cNvPr id="5" name="isľíďé"/>
          <p:cNvSpPr/>
          <p:nvPr/>
        </p:nvSpPr>
        <p:spPr>
          <a:xfrm>
            <a:off x="4952163" y="1130299"/>
            <a:ext cx="6781801" cy="5207001"/>
          </a:xfrm>
          <a:prstGeom prst="rect">
            <a:avLst/>
          </a:prstGeom>
          <a:solidFill>
            <a:schemeClr val="bg1">
              <a:lumMod val="95000"/>
            </a:schemeClr>
          </a:solidFill>
          <a:ln w="63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a:endParaRPr lang="zh-CN" altLang="en-US"/>
          </a:p>
        </p:txBody>
      </p:sp>
      <p:sp>
        <p:nvSpPr>
          <p:cNvPr id="49" name="îṩļîḋè"/>
          <p:cNvSpPr/>
          <p:nvPr/>
        </p:nvSpPr>
        <p:spPr>
          <a:xfrm>
            <a:off x="4099271" y="6009334"/>
            <a:ext cx="180975" cy="180975"/>
          </a:xfrm>
          <a:prstGeom prst="chevron">
            <a:avLst/>
          </a:pr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40000" lnSpcReduction="20000"/>
          </a:bodyPr>
          <a:lstStyle/>
          <a:p>
            <a:pPr algn="ctr"/>
            <a:endParaRPr lang="zh-CN" altLang="en-US">
              <a:solidFill>
                <a:schemeClr val="tx1"/>
              </a:solidFill>
            </a:endParaRPr>
          </a:p>
        </p:txBody>
      </p:sp>
      <p:sp>
        <p:nvSpPr>
          <p:cNvPr id="7" name="ïśļíḑé"/>
          <p:cNvSpPr txBox="1"/>
          <p:nvPr/>
        </p:nvSpPr>
        <p:spPr>
          <a:xfrm>
            <a:off x="500756" y="2207121"/>
            <a:ext cx="4101309" cy="1218185"/>
          </a:xfrm>
          <a:prstGeom prst="rect">
            <a:avLst/>
          </a:prstGeom>
        </p:spPr>
        <p:txBody>
          <a:bodyPr vert="horz" lIns="91440" tIns="45720" rIns="91440" bIns="45720" rtlCol="0">
            <a:noAutofit/>
          </a:bodyPr>
          <a:lstStyle>
            <a:lvl1pPr indent="0" algn="just" defTabSz="914400">
              <a:lnSpc>
                <a:spcPct val="120000"/>
              </a:lnSpc>
              <a:spcBef>
                <a:spcPts val="600"/>
              </a:spcBef>
              <a:buFont typeface="Arial" panose="020B0604020202020204" pitchFamily="34" charset="0"/>
              <a:buNone/>
              <a:defRPr b="1">
                <a:solidFill>
                  <a:srgbClr val="A5B592"/>
                </a:solidFill>
                <a:latin typeface="Adobe 宋体 Std L" panose="02020300000000000000" pitchFamily="18" charset="-122"/>
                <a:ea typeface="Adobe 宋体 Std L" panose="02020300000000000000" pitchFamily="18" charset="-122"/>
              </a:defRPr>
            </a:lvl1pPr>
            <a:lvl2pPr marL="685800" indent="-228600" defTabSz="914400">
              <a:lnSpc>
                <a:spcPct val="90000"/>
              </a:lnSpc>
              <a:spcBef>
                <a:spcPts val="500"/>
              </a:spcBef>
              <a:buFont typeface="Arial" panose="020B0604020202020204" pitchFamily="34" charset="0"/>
              <a:buChar char="•"/>
              <a:defRPr sz="2400"/>
            </a:lvl2pPr>
            <a:lvl3pPr marL="1143000" indent="-228600" defTabSz="914400">
              <a:lnSpc>
                <a:spcPct val="90000"/>
              </a:lnSpc>
              <a:spcBef>
                <a:spcPts val="500"/>
              </a:spcBef>
              <a:buFont typeface="Arial" panose="020B0604020202020204" pitchFamily="34" charset="0"/>
              <a:buChar char="•"/>
              <a:defRPr sz="2000"/>
            </a:lvl3pPr>
            <a:lvl4pPr marL="1600200" indent="-228600" defTabSz="914400">
              <a:lnSpc>
                <a:spcPct val="90000"/>
              </a:lnSpc>
              <a:spcBef>
                <a:spcPts val="500"/>
              </a:spcBef>
              <a:buFont typeface="Arial" panose="020B0604020202020204" pitchFamily="34" charset="0"/>
              <a:buChar char="•"/>
            </a:lvl4pPr>
            <a:lvl5pPr marL="2057400" indent="-228600" defTabSz="914400">
              <a:lnSpc>
                <a:spcPct val="90000"/>
              </a:lnSpc>
              <a:spcBef>
                <a:spcPts val="500"/>
              </a:spcBef>
              <a:buFont typeface="Arial" panose="020B0604020202020204" pitchFamily="34" charset="0"/>
              <a:buChar char="•"/>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r>
              <a:rPr lang="zh-CN" altLang="en-US" dirty="0">
                <a:solidFill>
                  <a:schemeClr val="accent2">
                    <a:lumMod val="60000"/>
                    <a:lumOff val="40000"/>
                  </a:schemeClr>
                </a:solidFill>
              </a:rPr>
              <a:t>请在此输入内容请在此输入内容</a:t>
            </a:r>
            <a:endParaRPr lang="en-US" altLang="zh-CN" dirty="0">
              <a:solidFill>
                <a:schemeClr val="accent2">
                  <a:lumMod val="60000"/>
                  <a:lumOff val="40000"/>
                </a:schemeClr>
              </a:solidFill>
            </a:endParaRPr>
          </a:p>
          <a:p>
            <a:r>
              <a:rPr lang="zh-CN" altLang="en-US" dirty="0">
                <a:solidFill>
                  <a:schemeClr val="accent2">
                    <a:lumMod val="60000"/>
                    <a:lumOff val="40000"/>
                  </a:schemeClr>
                </a:solidFill>
              </a:rPr>
              <a:t>请在此输入内容请在此输入内容</a:t>
            </a:r>
            <a:endParaRPr lang="en-US" altLang="zh-CN" dirty="0">
              <a:solidFill>
                <a:schemeClr val="accent2">
                  <a:lumMod val="60000"/>
                  <a:lumOff val="40000"/>
                </a:schemeClr>
              </a:solidFill>
            </a:endParaRPr>
          </a:p>
          <a:p>
            <a:r>
              <a:rPr lang="zh-CN" altLang="en-US" dirty="0">
                <a:solidFill>
                  <a:schemeClr val="accent2">
                    <a:lumMod val="60000"/>
                    <a:lumOff val="40000"/>
                  </a:schemeClr>
                </a:solidFill>
              </a:rPr>
              <a:t>请在此输入内容请在此输入内容</a:t>
            </a:r>
            <a:endParaRPr lang="en-US" altLang="zh-CN" dirty="0">
              <a:solidFill>
                <a:schemeClr val="accent2">
                  <a:lumMod val="60000"/>
                  <a:lumOff val="40000"/>
                </a:schemeClr>
              </a:solidFill>
            </a:endParaRPr>
          </a:p>
          <a:p>
            <a:endParaRPr lang="en-US" altLang="zh-CN" dirty="0"/>
          </a:p>
          <a:p>
            <a:endParaRPr lang="en-US" altLang="zh-CN" dirty="0"/>
          </a:p>
        </p:txBody>
      </p:sp>
      <p:cxnSp>
        <p:nvCxnSpPr>
          <p:cNvPr id="9" name="直接连接符 8"/>
          <p:cNvCxnSpPr/>
          <p:nvPr/>
        </p:nvCxnSpPr>
        <p:spPr>
          <a:xfrm>
            <a:off x="669925" y="3636962"/>
            <a:ext cx="10848976" cy="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grpSp>
        <p:nvGrpSpPr>
          <p:cNvPr id="10" name="ïSľiḓè"/>
          <p:cNvGrpSpPr/>
          <p:nvPr/>
        </p:nvGrpSpPr>
        <p:grpSpPr>
          <a:xfrm>
            <a:off x="9508457" y="1446645"/>
            <a:ext cx="2047185" cy="1143028"/>
            <a:chOff x="673101" y="3402333"/>
            <a:chExt cx="2047185" cy="1143028"/>
          </a:xfrm>
        </p:grpSpPr>
        <p:grpSp>
          <p:nvGrpSpPr>
            <p:cNvPr id="41" name="îSḷíḓê"/>
            <p:cNvGrpSpPr/>
            <p:nvPr/>
          </p:nvGrpSpPr>
          <p:grpSpPr>
            <a:xfrm>
              <a:off x="1335407" y="3402333"/>
              <a:ext cx="739136" cy="739134"/>
              <a:chOff x="7068980" y="2116080"/>
              <a:chExt cx="558427" cy="558427"/>
            </a:xfrm>
          </p:grpSpPr>
          <p:sp>
            <p:nvSpPr>
              <p:cNvPr id="44" name="íŝľîḑe"/>
              <p:cNvSpPr/>
              <p:nvPr/>
            </p:nvSpPr>
            <p:spPr>
              <a:xfrm>
                <a:off x="7068980" y="2116080"/>
                <a:ext cx="558427" cy="558427"/>
              </a:xfrm>
              <a:prstGeom prst="ellipse">
                <a:avLst/>
              </a:prstGeom>
              <a:solidFill>
                <a:schemeClr val="tx2">
                  <a:lumMod val="20000"/>
                  <a:lumOff val="8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p>
                <a:pPr algn="ctr"/>
                <a:endParaRPr lang="en-US" sz="2800" b="1" dirty="0">
                  <a:solidFill>
                    <a:schemeClr val="bg1"/>
                  </a:solidFill>
                </a:endParaRPr>
              </a:p>
            </p:txBody>
          </p:sp>
          <p:sp>
            <p:nvSpPr>
              <p:cNvPr id="45" name="îṧ1íďé"/>
              <p:cNvSpPr/>
              <p:nvPr/>
            </p:nvSpPr>
            <p:spPr bwMode="auto">
              <a:xfrm>
                <a:off x="7217584" y="2261533"/>
                <a:ext cx="261219" cy="267520"/>
              </a:xfrm>
              <a:custGeom>
                <a:avLst/>
                <a:gdLst>
                  <a:gd name="T0" fmla="*/ 1547 w 10400"/>
                  <a:gd name="T1" fmla="*/ 9330 h 10667"/>
                  <a:gd name="T2" fmla="*/ 3077 w 10400"/>
                  <a:gd name="T3" fmla="*/ 9013 h 10667"/>
                  <a:gd name="T4" fmla="*/ 6114 w 10400"/>
                  <a:gd name="T5" fmla="*/ 9700 h 10667"/>
                  <a:gd name="T6" fmla="*/ 6806 w 10400"/>
                  <a:gd name="T7" fmla="*/ 8539 h 10667"/>
                  <a:gd name="T8" fmla="*/ 4079 w 10400"/>
                  <a:gd name="T9" fmla="*/ 1127 h 10667"/>
                  <a:gd name="T10" fmla="*/ 5193 w 10400"/>
                  <a:gd name="T11" fmla="*/ 2254 h 10667"/>
                  <a:gd name="T12" fmla="*/ 6352 w 10400"/>
                  <a:gd name="T13" fmla="*/ 3340 h 10667"/>
                  <a:gd name="T14" fmla="*/ 6296 w 10400"/>
                  <a:gd name="T15" fmla="*/ 5841 h 10667"/>
                  <a:gd name="T16" fmla="*/ 5318 w 10400"/>
                  <a:gd name="T17" fmla="*/ 6578 h 10667"/>
                  <a:gd name="T18" fmla="*/ 4851 w 10400"/>
                  <a:gd name="T19" fmla="*/ 10126 h 10667"/>
                  <a:gd name="T20" fmla="*/ 4154 w 10400"/>
                  <a:gd name="T21" fmla="*/ 5500 h 10667"/>
                  <a:gd name="T22" fmla="*/ 993 w 10400"/>
                  <a:gd name="T23" fmla="*/ 1669 h 10667"/>
                  <a:gd name="T24" fmla="*/ 4493 w 10400"/>
                  <a:gd name="T25" fmla="*/ 2470 h 10667"/>
                  <a:gd name="T26" fmla="*/ 5203 w 10400"/>
                  <a:gd name="T27" fmla="*/ 5915 h 10667"/>
                  <a:gd name="T28" fmla="*/ 5890 w 10400"/>
                  <a:gd name="T29" fmla="*/ 2481 h 10667"/>
                  <a:gd name="T30" fmla="*/ 9353 w 10400"/>
                  <a:gd name="T31" fmla="*/ 1669 h 10667"/>
                  <a:gd name="T32" fmla="*/ 8900 w 10400"/>
                  <a:gd name="T33" fmla="*/ 5088 h 10667"/>
                  <a:gd name="T34" fmla="*/ 8763 w 10400"/>
                  <a:gd name="T35" fmla="*/ 4301 h 10667"/>
                  <a:gd name="T36" fmla="*/ 7729 w 10400"/>
                  <a:gd name="T37" fmla="*/ 3953 h 10667"/>
                  <a:gd name="T38" fmla="*/ 8505 w 10400"/>
                  <a:gd name="T39" fmla="*/ 5505 h 10667"/>
                  <a:gd name="T40" fmla="*/ 8530 w 10400"/>
                  <a:gd name="T41" fmla="*/ 6867 h 10667"/>
                  <a:gd name="T42" fmla="*/ 9012 w 10400"/>
                  <a:gd name="T43" fmla="*/ 6736 h 10667"/>
                  <a:gd name="T44" fmla="*/ 9315 w 10400"/>
                  <a:gd name="T45" fmla="*/ 6686 h 10667"/>
                  <a:gd name="T46" fmla="*/ 9046 w 10400"/>
                  <a:gd name="T47" fmla="*/ 4530 h 10667"/>
                  <a:gd name="T48" fmla="*/ 9997 w 10400"/>
                  <a:gd name="T49" fmla="*/ 3776 h 10667"/>
                  <a:gd name="T50" fmla="*/ 8844 w 10400"/>
                  <a:gd name="T51" fmla="*/ 4304 h 10667"/>
                  <a:gd name="T52" fmla="*/ 8790 w 10400"/>
                  <a:gd name="T53" fmla="*/ 3675 h 10667"/>
                  <a:gd name="T54" fmla="*/ 9514 w 10400"/>
                  <a:gd name="T55" fmla="*/ 6418 h 10667"/>
                  <a:gd name="T56" fmla="*/ 9245 w 10400"/>
                  <a:gd name="T57" fmla="*/ 6917 h 10667"/>
                  <a:gd name="T58" fmla="*/ 7957 w 10400"/>
                  <a:gd name="T59" fmla="*/ 6629 h 10667"/>
                  <a:gd name="T60" fmla="*/ 7308 w 10400"/>
                  <a:gd name="T61" fmla="*/ 6762 h 10667"/>
                  <a:gd name="T62" fmla="*/ 9494 w 10400"/>
                  <a:gd name="T63" fmla="*/ 6253 h 10667"/>
                  <a:gd name="T64" fmla="*/ 577 w 10400"/>
                  <a:gd name="T65" fmla="*/ 3770 h 10667"/>
                  <a:gd name="T66" fmla="*/ 1355 w 10400"/>
                  <a:gd name="T67" fmla="*/ 4518 h 10667"/>
                  <a:gd name="T68" fmla="*/ 1282 w 10400"/>
                  <a:gd name="T69" fmla="*/ 5462 h 10667"/>
                  <a:gd name="T70" fmla="*/ 1236 w 10400"/>
                  <a:gd name="T71" fmla="*/ 6867 h 10667"/>
                  <a:gd name="T72" fmla="*/ 1718 w 10400"/>
                  <a:gd name="T73" fmla="*/ 6728 h 10667"/>
                  <a:gd name="T74" fmla="*/ 2022 w 10400"/>
                  <a:gd name="T75" fmla="*/ 6694 h 10667"/>
                  <a:gd name="T76" fmla="*/ 1843 w 10400"/>
                  <a:gd name="T77" fmla="*/ 4519 h 10667"/>
                  <a:gd name="T78" fmla="*/ 2505 w 10400"/>
                  <a:gd name="T79" fmla="*/ 3770 h 10667"/>
                  <a:gd name="T80" fmla="*/ 1608 w 10400"/>
                  <a:gd name="T81" fmla="*/ 5217 h 10667"/>
                  <a:gd name="T82" fmla="*/ 1557 w 10400"/>
                  <a:gd name="T83" fmla="*/ 4304 h 10667"/>
                  <a:gd name="T84" fmla="*/ 1610 w 10400"/>
                  <a:gd name="T85" fmla="*/ 3675 h 10667"/>
                  <a:gd name="T86" fmla="*/ 1898 w 10400"/>
                  <a:gd name="T87" fmla="*/ 3969 h 10667"/>
                  <a:gd name="T88" fmla="*/ 1547 w 10400"/>
                  <a:gd name="T89" fmla="*/ 7324 h 10667"/>
                  <a:gd name="T90" fmla="*/ 2189 w 10400"/>
                  <a:gd name="T91" fmla="*/ 6405 h 10667"/>
                  <a:gd name="T92" fmla="*/ 1172 w 10400"/>
                  <a:gd name="T93" fmla="*/ 6918 h 10667"/>
                  <a:gd name="T94" fmla="*/ 669 w 10400"/>
                  <a:gd name="T95" fmla="*/ 6629 h 106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400" h="10667">
                    <a:moveTo>
                      <a:pt x="8838" y="9330"/>
                    </a:moveTo>
                    <a:cubicBezTo>
                      <a:pt x="8838" y="10067"/>
                      <a:pt x="7206" y="10667"/>
                      <a:pt x="5192" y="10667"/>
                    </a:cubicBezTo>
                    <a:cubicBezTo>
                      <a:pt x="3180" y="10667"/>
                      <a:pt x="1547" y="10067"/>
                      <a:pt x="1547" y="9330"/>
                    </a:cubicBezTo>
                    <a:cubicBezTo>
                      <a:pt x="1547" y="8797"/>
                      <a:pt x="2406" y="8341"/>
                      <a:pt x="3638" y="8128"/>
                    </a:cubicBezTo>
                    <a:lnTo>
                      <a:pt x="3638" y="8495"/>
                    </a:lnTo>
                    <a:cubicBezTo>
                      <a:pt x="3293" y="8632"/>
                      <a:pt x="3077" y="8813"/>
                      <a:pt x="3077" y="9013"/>
                    </a:cubicBezTo>
                    <a:cubicBezTo>
                      <a:pt x="3077" y="9437"/>
                      <a:pt x="4015" y="9781"/>
                      <a:pt x="5171" y="9781"/>
                    </a:cubicBezTo>
                    <a:cubicBezTo>
                      <a:pt x="5497" y="9781"/>
                      <a:pt x="5802" y="9751"/>
                      <a:pt x="6077" y="9703"/>
                    </a:cubicBezTo>
                    <a:cubicBezTo>
                      <a:pt x="6090" y="9702"/>
                      <a:pt x="6102" y="9702"/>
                      <a:pt x="6114" y="9700"/>
                    </a:cubicBezTo>
                    <a:cubicBezTo>
                      <a:pt x="6165" y="9694"/>
                      <a:pt x="6212" y="9682"/>
                      <a:pt x="6259" y="9666"/>
                    </a:cubicBezTo>
                    <a:cubicBezTo>
                      <a:pt x="6859" y="9531"/>
                      <a:pt x="7264" y="9290"/>
                      <a:pt x="7264" y="9013"/>
                    </a:cubicBezTo>
                    <a:cubicBezTo>
                      <a:pt x="7264" y="8834"/>
                      <a:pt x="7090" y="8669"/>
                      <a:pt x="6806" y="8539"/>
                    </a:cubicBezTo>
                    <a:lnTo>
                      <a:pt x="6806" y="8137"/>
                    </a:lnTo>
                    <a:cubicBezTo>
                      <a:pt x="8006" y="8356"/>
                      <a:pt x="8838" y="8805"/>
                      <a:pt x="8838" y="9330"/>
                    </a:cubicBezTo>
                    <a:close/>
                    <a:moveTo>
                      <a:pt x="4079" y="1127"/>
                    </a:moveTo>
                    <a:cubicBezTo>
                      <a:pt x="4079" y="504"/>
                      <a:pt x="4578" y="0"/>
                      <a:pt x="5193" y="0"/>
                    </a:cubicBezTo>
                    <a:cubicBezTo>
                      <a:pt x="5807" y="0"/>
                      <a:pt x="6305" y="504"/>
                      <a:pt x="6305" y="1127"/>
                    </a:cubicBezTo>
                    <a:cubicBezTo>
                      <a:pt x="6305" y="1750"/>
                      <a:pt x="5807" y="2254"/>
                      <a:pt x="5193" y="2254"/>
                    </a:cubicBezTo>
                    <a:cubicBezTo>
                      <a:pt x="4578" y="2254"/>
                      <a:pt x="4079" y="1750"/>
                      <a:pt x="4079" y="1127"/>
                    </a:cubicBezTo>
                    <a:close/>
                    <a:moveTo>
                      <a:pt x="9353" y="1669"/>
                    </a:moveTo>
                    <a:cubicBezTo>
                      <a:pt x="8800" y="2578"/>
                      <a:pt x="7557" y="3340"/>
                      <a:pt x="6352" y="3340"/>
                    </a:cubicBezTo>
                    <a:cubicBezTo>
                      <a:pt x="6274" y="3340"/>
                      <a:pt x="6196" y="3336"/>
                      <a:pt x="6118" y="3330"/>
                    </a:cubicBezTo>
                    <a:cubicBezTo>
                      <a:pt x="6142" y="3615"/>
                      <a:pt x="6252" y="4928"/>
                      <a:pt x="6282" y="5755"/>
                    </a:cubicBezTo>
                    <a:cubicBezTo>
                      <a:pt x="6288" y="5783"/>
                      <a:pt x="6294" y="5811"/>
                      <a:pt x="6296" y="5841"/>
                    </a:cubicBezTo>
                    <a:lnTo>
                      <a:pt x="6568" y="10087"/>
                    </a:lnTo>
                    <a:cubicBezTo>
                      <a:pt x="6586" y="10373"/>
                      <a:pt x="5564" y="10428"/>
                      <a:pt x="5546" y="10154"/>
                    </a:cubicBezTo>
                    <a:lnTo>
                      <a:pt x="5318" y="6578"/>
                    </a:lnTo>
                    <a:cubicBezTo>
                      <a:pt x="5280" y="6574"/>
                      <a:pt x="5244" y="6567"/>
                      <a:pt x="5206" y="6567"/>
                    </a:cubicBezTo>
                    <a:cubicBezTo>
                      <a:pt x="5174" y="6567"/>
                      <a:pt x="5136" y="6577"/>
                      <a:pt x="5099" y="6587"/>
                    </a:cubicBezTo>
                    <a:lnTo>
                      <a:pt x="4851" y="10126"/>
                    </a:lnTo>
                    <a:cubicBezTo>
                      <a:pt x="4832" y="10398"/>
                      <a:pt x="3810" y="10338"/>
                      <a:pt x="3830" y="10052"/>
                    </a:cubicBezTo>
                    <a:lnTo>
                      <a:pt x="4144" y="5559"/>
                    </a:lnTo>
                    <a:cubicBezTo>
                      <a:pt x="4146" y="5538"/>
                      <a:pt x="4150" y="5520"/>
                      <a:pt x="4154" y="5500"/>
                    </a:cubicBezTo>
                    <a:cubicBezTo>
                      <a:pt x="4199" y="4432"/>
                      <a:pt x="4252" y="3400"/>
                      <a:pt x="4257" y="3326"/>
                    </a:cubicBezTo>
                    <a:cubicBezTo>
                      <a:pt x="4169" y="3334"/>
                      <a:pt x="4081" y="3340"/>
                      <a:pt x="3994" y="3340"/>
                    </a:cubicBezTo>
                    <a:cubicBezTo>
                      <a:pt x="2788" y="3340"/>
                      <a:pt x="1546" y="2578"/>
                      <a:pt x="993" y="1669"/>
                    </a:cubicBezTo>
                    <a:cubicBezTo>
                      <a:pt x="879" y="1481"/>
                      <a:pt x="936" y="1235"/>
                      <a:pt x="1122" y="1120"/>
                    </a:cubicBezTo>
                    <a:cubicBezTo>
                      <a:pt x="1308" y="1003"/>
                      <a:pt x="1551" y="1062"/>
                      <a:pt x="1665" y="1250"/>
                    </a:cubicBezTo>
                    <a:cubicBezTo>
                      <a:pt x="2166" y="2073"/>
                      <a:pt x="3484" y="2756"/>
                      <a:pt x="4493" y="2470"/>
                    </a:cubicBezTo>
                    <a:cubicBezTo>
                      <a:pt x="4663" y="2411"/>
                      <a:pt x="4865" y="2374"/>
                      <a:pt x="5089" y="2365"/>
                    </a:cubicBezTo>
                    <a:lnTo>
                      <a:pt x="4729" y="5423"/>
                    </a:lnTo>
                    <a:lnTo>
                      <a:pt x="5203" y="5915"/>
                    </a:lnTo>
                    <a:lnTo>
                      <a:pt x="5617" y="5423"/>
                    </a:lnTo>
                    <a:lnTo>
                      <a:pt x="5330" y="2373"/>
                    </a:lnTo>
                    <a:cubicBezTo>
                      <a:pt x="5531" y="2387"/>
                      <a:pt x="5725" y="2423"/>
                      <a:pt x="5890" y="2481"/>
                    </a:cubicBezTo>
                    <a:cubicBezTo>
                      <a:pt x="6894" y="2741"/>
                      <a:pt x="8187" y="2063"/>
                      <a:pt x="8681" y="1250"/>
                    </a:cubicBezTo>
                    <a:cubicBezTo>
                      <a:pt x="8795" y="1062"/>
                      <a:pt x="9038" y="1003"/>
                      <a:pt x="9224" y="1119"/>
                    </a:cubicBezTo>
                    <a:cubicBezTo>
                      <a:pt x="9410" y="1235"/>
                      <a:pt x="9468" y="1481"/>
                      <a:pt x="9353" y="1669"/>
                    </a:cubicBezTo>
                    <a:close/>
                    <a:moveTo>
                      <a:pt x="8844" y="4304"/>
                    </a:moveTo>
                    <a:cubicBezTo>
                      <a:pt x="8839" y="4303"/>
                      <a:pt x="8833" y="4303"/>
                      <a:pt x="8827" y="4302"/>
                    </a:cubicBezTo>
                    <a:lnTo>
                      <a:pt x="8900" y="5088"/>
                    </a:lnTo>
                    <a:lnTo>
                      <a:pt x="8793" y="5217"/>
                    </a:lnTo>
                    <a:lnTo>
                      <a:pt x="8671" y="5088"/>
                    </a:lnTo>
                    <a:lnTo>
                      <a:pt x="8763" y="4301"/>
                    </a:lnTo>
                    <a:cubicBezTo>
                      <a:pt x="8543" y="4286"/>
                      <a:pt x="8343" y="4195"/>
                      <a:pt x="7895" y="3770"/>
                    </a:cubicBezTo>
                    <a:cubicBezTo>
                      <a:pt x="7846" y="3723"/>
                      <a:pt x="7769" y="3725"/>
                      <a:pt x="7722" y="3776"/>
                    </a:cubicBezTo>
                    <a:cubicBezTo>
                      <a:pt x="7676" y="3826"/>
                      <a:pt x="7679" y="3906"/>
                      <a:pt x="7729" y="3953"/>
                    </a:cubicBezTo>
                    <a:cubicBezTo>
                      <a:pt x="8086" y="4293"/>
                      <a:pt x="8319" y="4456"/>
                      <a:pt x="8558" y="4519"/>
                    </a:cubicBezTo>
                    <a:cubicBezTo>
                      <a:pt x="8558" y="4523"/>
                      <a:pt x="8556" y="4527"/>
                      <a:pt x="8556" y="4530"/>
                    </a:cubicBezTo>
                    <a:lnTo>
                      <a:pt x="8505" y="5505"/>
                    </a:lnTo>
                    <a:lnTo>
                      <a:pt x="8378" y="6694"/>
                    </a:lnTo>
                    <a:cubicBezTo>
                      <a:pt x="8369" y="6780"/>
                      <a:pt x="8430" y="6857"/>
                      <a:pt x="8514" y="6867"/>
                    </a:cubicBezTo>
                    <a:cubicBezTo>
                      <a:pt x="8520" y="6867"/>
                      <a:pt x="8525" y="6867"/>
                      <a:pt x="8530" y="6867"/>
                    </a:cubicBezTo>
                    <a:cubicBezTo>
                      <a:pt x="8608" y="6867"/>
                      <a:pt x="8674" y="6808"/>
                      <a:pt x="8683" y="6728"/>
                    </a:cubicBezTo>
                    <a:lnTo>
                      <a:pt x="8815" y="5498"/>
                    </a:lnTo>
                    <a:lnTo>
                      <a:pt x="9012" y="6736"/>
                    </a:lnTo>
                    <a:cubicBezTo>
                      <a:pt x="9025" y="6813"/>
                      <a:pt x="9090" y="6868"/>
                      <a:pt x="9164" y="6868"/>
                    </a:cubicBezTo>
                    <a:cubicBezTo>
                      <a:pt x="9172" y="6868"/>
                      <a:pt x="9180" y="6867"/>
                      <a:pt x="9188" y="6866"/>
                    </a:cubicBezTo>
                    <a:cubicBezTo>
                      <a:pt x="9272" y="6852"/>
                      <a:pt x="9328" y="6771"/>
                      <a:pt x="9315" y="6686"/>
                    </a:cubicBezTo>
                    <a:lnTo>
                      <a:pt x="9119" y="5462"/>
                    </a:lnTo>
                    <a:cubicBezTo>
                      <a:pt x="9119" y="5461"/>
                      <a:pt x="9120" y="5460"/>
                      <a:pt x="9120" y="5459"/>
                    </a:cubicBezTo>
                    <a:lnTo>
                      <a:pt x="9046" y="4530"/>
                    </a:lnTo>
                    <a:cubicBezTo>
                      <a:pt x="9046" y="4526"/>
                      <a:pt x="9046" y="4522"/>
                      <a:pt x="9045" y="4518"/>
                    </a:cubicBezTo>
                    <a:cubicBezTo>
                      <a:pt x="9279" y="4456"/>
                      <a:pt x="9631" y="4296"/>
                      <a:pt x="9990" y="3953"/>
                    </a:cubicBezTo>
                    <a:cubicBezTo>
                      <a:pt x="10040" y="3906"/>
                      <a:pt x="10043" y="3826"/>
                      <a:pt x="9997" y="3776"/>
                    </a:cubicBezTo>
                    <a:cubicBezTo>
                      <a:pt x="9950" y="3725"/>
                      <a:pt x="9873" y="3723"/>
                      <a:pt x="9823" y="3770"/>
                    </a:cubicBezTo>
                    <a:cubicBezTo>
                      <a:pt x="9407" y="4166"/>
                      <a:pt x="9010" y="4290"/>
                      <a:pt x="8857" y="4300"/>
                    </a:cubicBezTo>
                    <a:cubicBezTo>
                      <a:pt x="8852" y="4300"/>
                      <a:pt x="8849" y="4303"/>
                      <a:pt x="8844" y="4304"/>
                    </a:cubicBezTo>
                    <a:close/>
                    <a:moveTo>
                      <a:pt x="8790" y="4263"/>
                    </a:moveTo>
                    <a:cubicBezTo>
                      <a:pt x="8949" y="4263"/>
                      <a:pt x="9078" y="4131"/>
                      <a:pt x="9078" y="3969"/>
                    </a:cubicBezTo>
                    <a:cubicBezTo>
                      <a:pt x="9078" y="3807"/>
                      <a:pt x="8949" y="3675"/>
                      <a:pt x="8790" y="3675"/>
                    </a:cubicBezTo>
                    <a:cubicBezTo>
                      <a:pt x="8631" y="3675"/>
                      <a:pt x="8503" y="3807"/>
                      <a:pt x="8503" y="3969"/>
                    </a:cubicBezTo>
                    <a:cubicBezTo>
                      <a:pt x="8503" y="4131"/>
                      <a:pt x="8631" y="4263"/>
                      <a:pt x="8790" y="4263"/>
                    </a:cubicBezTo>
                    <a:close/>
                    <a:moveTo>
                      <a:pt x="9514" y="6418"/>
                    </a:moveTo>
                    <a:cubicBezTo>
                      <a:pt x="9649" y="6475"/>
                      <a:pt x="9732" y="6548"/>
                      <a:pt x="9732" y="6629"/>
                    </a:cubicBezTo>
                    <a:cubicBezTo>
                      <a:pt x="9732" y="6745"/>
                      <a:pt x="9561" y="6846"/>
                      <a:pt x="9306" y="6903"/>
                    </a:cubicBezTo>
                    <a:cubicBezTo>
                      <a:pt x="9287" y="6910"/>
                      <a:pt x="9267" y="6915"/>
                      <a:pt x="9245" y="6917"/>
                    </a:cubicBezTo>
                    <a:cubicBezTo>
                      <a:pt x="9240" y="6918"/>
                      <a:pt x="9235" y="6918"/>
                      <a:pt x="9229" y="6918"/>
                    </a:cubicBezTo>
                    <a:cubicBezTo>
                      <a:pt x="9112" y="6939"/>
                      <a:pt x="8983" y="6952"/>
                      <a:pt x="8845" y="6952"/>
                    </a:cubicBezTo>
                    <a:cubicBezTo>
                      <a:pt x="8355" y="6952"/>
                      <a:pt x="7957" y="6807"/>
                      <a:pt x="7957" y="6629"/>
                    </a:cubicBezTo>
                    <a:cubicBezTo>
                      <a:pt x="7957" y="6542"/>
                      <a:pt x="8055" y="6463"/>
                      <a:pt x="8211" y="6405"/>
                    </a:cubicBezTo>
                    <a:lnTo>
                      <a:pt x="8222" y="6252"/>
                    </a:lnTo>
                    <a:cubicBezTo>
                      <a:pt x="7685" y="6340"/>
                      <a:pt x="7308" y="6534"/>
                      <a:pt x="7308" y="6762"/>
                    </a:cubicBezTo>
                    <a:cubicBezTo>
                      <a:pt x="7308" y="7072"/>
                      <a:pt x="8000" y="7324"/>
                      <a:pt x="8854" y="7324"/>
                    </a:cubicBezTo>
                    <a:cubicBezTo>
                      <a:pt x="9708" y="7324"/>
                      <a:pt x="10400" y="7072"/>
                      <a:pt x="10400" y="6762"/>
                    </a:cubicBezTo>
                    <a:cubicBezTo>
                      <a:pt x="10400" y="6535"/>
                      <a:pt x="10027" y="6342"/>
                      <a:pt x="9494" y="6253"/>
                    </a:cubicBezTo>
                    <a:lnTo>
                      <a:pt x="9514" y="6418"/>
                    </a:lnTo>
                    <a:close/>
                    <a:moveTo>
                      <a:pt x="1543" y="4300"/>
                    </a:moveTo>
                    <a:cubicBezTo>
                      <a:pt x="1391" y="4290"/>
                      <a:pt x="994" y="4166"/>
                      <a:pt x="577" y="3770"/>
                    </a:cubicBezTo>
                    <a:cubicBezTo>
                      <a:pt x="528" y="3723"/>
                      <a:pt x="450" y="3725"/>
                      <a:pt x="404" y="3776"/>
                    </a:cubicBezTo>
                    <a:cubicBezTo>
                      <a:pt x="358" y="3826"/>
                      <a:pt x="361" y="3906"/>
                      <a:pt x="411" y="3953"/>
                    </a:cubicBezTo>
                    <a:cubicBezTo>
                      <a:pt x="770" y="4296"/>
                      <a:pt x="1122" y="4456"/>
                      <a:pt x="1355" y="4518"/>
                    </a:cubicBezTo>
                    <a:cubicBezTo>
                      <a:pt x="1355" y="4522"/>
                      <a:pt x="1355" y="4526"/>
                      <a:pt x="1355" y="4530"/>
                    </a:cubicBezTo>
                    <a:lnTo>
                      <a:pt x="1281" y="5459"/>
                    </a:lnTo>
                    <a:cubicBezTo>
                      <a:pt x="1281" y="5460"/>
                      <a:pt x="1282" y="5461"/>
                      <a:pt x="1282" y="5462"/>
                    </a:cubicBezTo>
                    <a:lnTo>
                      <a:pt x="1086" y="6686"/>
                    </a:lnTo>
                    <a:cubicBezTo>
                      <a:pt x="1072" y="6771"/>
                      <a:pt x="1129" y="6852"/>
                      <a:pt x="1212" y="6866"/>
                    </a:cubicBezTo>
                    <a:cubicBezTo>
                      <a:pt x="1221" y="6867"/>
                      <a:pt x="1229" y="6867"/>
                      <a:pt x="1236" y="6867"/>
                    </a:cubicBezTo>
                    <a:cubicBezTo>
                      <a:pt x="1311" y="6867"/>
                      <a:pt x="1376" y="6813"/>
                      <a:pt x="1388" y="6736"/>
                    </a:cubicBezTo>
                    <a:lnTo>
                      <a:pt x="1586" y="5498"/>
                    </a:lnTo>
                    <a:lnTo>
                      <a:pt x="1718" y="6728"/>
                    </a:lnTo>
                    <a:cubicBezTo>
                      <a:pt x="1726" y="6808"/>
                      <a:pt x="1792" y="6867"/>
                      <a:pt x="1870" y="6867"/>
                    </a:cubicBezTo>
                    <a:cubicBezTo>
                      <a:pt x="1875" y="6867"/>
                      <a:pt x="1881" y="6867"/>
                      <a:pt x="1887" y="6867"/>
                    </a:cubicBezTo>
                    <a:cubicBezTo>
                      <a:pt x="1971" y="6857"/>
                      <a:pt x="2032" y="6780"/>
                      <a:pt x="2022" y="6694"/>
                    </a:cubicBezTo>
                    <a:lnTo>
                      <a:pt x="1895" y="5505"/>
                    </a:lnTo>
                    <a:lnTo>
                      <a:pt x="1845" y="4530"/>
                    </a:lnTo>
                    <a:cubicBezTo>
                      <a:pt x="1845" y="4527"/>
                      <a:pt x="1843" y="4523"/>
                      <a:pt x="1843" y="4519"/>
                    </a:cubicBezTo>
                    <a:cubicBezTo>
                      <a:pt x="2082" y="4456"/>
                      <a:pt x="2314" y="4293"/>
                      <a:pt x="2672" y="3953"/>
                    </a:cubicBezTo>
                    <a:cubicBezTo>
                      <a:pt x="2722" y="3906"/>
                      <a:pt x="2725" y="3826"/>
                      <a:pt x="2678" y="3776"/>
                    </a:cubicBezTo>
                    <a:cubicBezTo>
                      <a:pt x="2632" y="3725"/>
                      <a:pt x="2555" y="3722"/>
                      <a:pt x="2505" y="3770"/>
                    </a:cubicBezTo>
                    <a:cubicBezTo>
                      <a:pt x="2058" y="4195"/>
                      <a:pt x="1857" y="4286"/>
                      <a:pt x="1637" y="4301"/>
                    </a:cubicBezTo>
                    <a:lnTo>
                      <a:pt x="1730" y="5088"/>
                    </a:lnTo>
                    <a:lnTo>
                      <a:pt x="1608" y="5217"/>
                    </a:lnTo>
                    <a:lnTo>
                      <a:pt x="1501" y="5088"/>
                    </a:lnTo>
                    <a:lnTo>
                      <a:pt x="1574" y="4302"/>
                    </a:lnTo>
                    <a:cubicBezTo>
                      <a:pt x="1568" y="4303"/>
                      <a:pt x="1562" y="4303"/>
                      <a:pt x="1557" y="4304"/>
                    </a:cubicBezTo>
                    <a:cubicBezTo>
                      <a:pt x="1552" y="4303"/>
                      <a:pt x="1548" y="4300"/>
                      <a:pt x="1543" y="4300"/>
                    </a:cubicBezTo>
                    <a:close/>
                    <a:moveTo>
                      <a:pt x="1898" y="3969"/>
                    </a:moveTo>
                    <a:cubicBezTo>
                      <a:pt x="1898" y="3807"/>
                      <a:pt x="1769" y="3675"/>
                      <a:pt x="1610" y="3675"/>
                    </a:cubicBezTo>
                    <a:cubicBezTo>
                      <a:pt x="1452" y="3675"/>
                      <a:pt x="1323" y="3807"/>
                      <a:pt x="1323" y="3969"/>
                    </a:cubicBezTo>
                    <a:cubicBezTo>
                      <a:pt x="1323" y="4131"/>
                      <a:pt x="1452" y="4263"/>
                      <a:pt x="1610" y="4263"/>
                    </a:cubicBezTo>
                    <a:cubicBezTo>
                      <a:pt x="1769" y="4263"/>
                      <a:pt x="1898" y="4131"/>
                      <a:pt x="1898" y="3969"/>
                    </a:cubicBezTo>
                    <a:close/>
                    <a:moveTo>
                      <a:pt x="906" y="6253"/>
                    </a:moveTo>
                    <a:cubicBezTo>
                      <a:pt x="373" y="6342"/>
                      <a:pt x="0" y="6535"/>
                      <a:pt x="0" y="6762"/>
                    </a:cubicBezTo>
                    <a:cubicBezTo>
                      <a:pt x="0" y="7072"/>
                      <a:pt x="693" y="7324"/>
                      <a:pt x="1547" y="7324"/>
                    </a:cubicBezTo>
                    <a:cubicBezTo>
                      <a:pt x="2401" y="7324"/>
                      <a:pt x="3093" y="7072"/>
                      <a:pt x="3093" y="6762"/>
                    </a:cubicBezTo>
                    <a:cubicBezTo>
                      <a:pt x="3093" y="6534"/>
                      <a:pt x="2716" y="6340"/>
                      <a:pt x="2178" y="6252"/>
                    </a:cubicBezTo>
                    <a:lnTo>
                      <a:pt x="2189" y="6405"/>
                    </a:lnTo>
                    <a:cubicBezTo>
                      <a:pt x="2346" y="6463"/>
                      <a:pt x="2444" y="6542"/>
                      <a:pt x="2444" y="6629"/>
                    </a:cubicBezTo>
                    <a:cubicBezTo>
                      <a:pt x="2444" y="6807"/>
                      <a:pt x="2046" y="6952"/>
                      <a:pt x="1556" y="6952"/>
                    </a:cubicBezTo>
                    <a:cubicBezTo>
                      <a:pt x="1418" y="6952"/>
                      <a:pt x="1289" y="6939"/>
                      <a:pt x="1172" y="6918"/>
                    </a:cubicBezTo>
                    <a:cubicBezTo>
                      <a:pt x="1166" y="6918"/>
                      <a:pt x="1161" y="6918"/>
                      <a:pt x="1155" y="6917"/>
                    </a:cubicBezTo>
                    <a:cubicBezTo>
                      <a:pt x="1134" y="6915"/>
                      <a:pt x="1114" y="6910"/>
                      <a:pt x="1095" y="6903"/>
                    </a:cubicBezTo>
                    <a:cubicBezTo>
                      <a:pt x="840" y="6846"/>
                      <a:pt x="669" y="6745"/>
                      <a:pt x="669" y="6629"/>
                    </a:cubicBezTo>
                    <a:cubicBezTo>
                      <a:pt x="669" y="6548"/>
                      <a:pt x="751" y="6475"/>
                      <a:pt x="887" y="6418"/>
                    </a:cubicBezTo>
                    <a:lnTo>
                      <a:pt x="906" y="6253"/>
                    </a:lnTo>
                    <a:close/>
                  </a:path>
                </a:pathLst>
              </a:custGeom>
              <a:solidFill>
                <a:schemeClr val="bg1"/>
              </a:solidFill>
              <a:ln>
                <a:noFill/>
              </a:ln>
            </p:spPr>
            <p:txBody>
              <a:bodyPr/>
              <a:lstStyle/>
              <a:p>
                <a:endParaRPr lang="zh-CN" altLang="en-US"/>
              </a:p>
            </p:txBody>
          </p:sp>
        </p:grpSp>
        <p:sp>
          <p:nvSpPr>
            <p:cNvPr id="42" name="íšľiḍe"/>
            <p:cNvSpPr txBox="1"/>
            <p:nvPr/>
          </p:nvSpPr>
          <p:spPr>
            <a:xfrm>
              <a:off x="673101" y="4114800"/>
              <a:ext cx="2047185" cy="430561"/>
            </a:xfrm>
            <a:prstGeom prst="rect">
              <a:avLst/>
            </a:prstGeom>
            <a:noFill/>
          </p:spPr>
          <p:txBody>
            <a:bodyPr wrap="square" lIns="91440" tIns="45720" rIns="91440" bIns="45720" rtlCol="0" anchor="b" anchorCtr="0">
              <a:normAutofit/>
            </a:bodyPr>
            <a:lstStyle/>
            <a:p>
              <a:pPr algn="ctr">
                <a:lnSpc>
                  <a:spcPct val="150000"/>
                </a:lnSpc>
              </a:pPr>
              <a:r>
                <a:rPr lang="zh-CN" altLang="en-US" sz="1600" b="1" dirty="0">
                  <a:solidFill>
                    <a:schemeClr val="accent2">
                      <a:lumMod val="60000"/>
                      <a:lumOff val="40000"/>
                    </a:schemeClr>
                  </a:solidFill>
                </a:rPr>
                <a:t>小标题</a:t>
              </a:r>
              <a:endParaRPr lang="vi-VN" altLang="zh-CN" sz="1600" b="1" dirty="0">
                <a:solidFill>
                  <a:schemeClr val="accent2">
                    <a:lumMod val="60000"/>
                    <a:lumOff val="40000"/>
                  </a:schemeClr>
                </a:solidFill>
              </a:endParaRPr>
            </a:p>
          </p:txBody>
        </p:sp>
      </p:grpSp>
      <p:grpSp>
        <p:nvGrpSpPr>
          <p:cNvPr id="11" name="ïşḻïḋè"/>
          <p:cNvGrpSpPr/>
          <p:nvPr/>
        </p:nvGrpSpPr>
        <p:grpSpPr>
          <a:xfrm>
            <a:off x="9367399" y="3746576"/>
            <a:ext cx="2329302" cy="1143028"/>
            <a:chOff x="532043" y="3402333"/>
            <a:chExt cx="2329302" cy="1143028"/>
          </a:xfrm>
        </p:grpSpPr>
        <p:grpSp>
          <p:nvGrpSpPr>
            <p:cNvPr id="36" name="îsļidê"/>
            <p:cNvGrpSpPr/>
            <p:nvPr/>
          </p:nvGrpSpPr>
          <p:grpSpPr>
            <a:xfrm>
              <a:off x="1335407" y="3402333"/>
              <a:ext cx="739136" cy="739134"/>
              <a:chOff x="7068980" y="2116080"/>
              <a:chExt cx="558427" cy="558427"/>
            </a:xfrm>
          </p:grpSpPr>
          <p:sp>
            <p:nvSpPr>
              <p:cNvPr id="39" name="ïšļiḋé"/>
              <p:cNvSpPr/>
              <p:nvPr/>
            </p:nvSpPr>
            <p:spPr>
              <a:xfrm>
                <a:off x="7068980" y="2116080"/>
                <a:ext cx="558427" cy="558427"/>
              </a:xfrm>
              <a:prstGeom prst="ellipse">
                <a:avLst/>
              </a:prstGeom>
              <a:solidFill>
                <a:schemeClr val="accent4">
                  <a:lumMod val="60000"/>
                  <a:lumOff val="4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p>
                <a:pPr algn="ctr"/>
                <a:endParaRPr lang="en-US" sz="2800" b="1" dirty="0">
                  <a:solidFill>
                    <a:schemeClr val="bg1"/>
                  </a:solidFill>
                </a:endParaRPr>
              </a:p>
            </p:txBody>
          </p:sp>
          <p:sp>
            <p:nvSpPr>
              <p:cNvPr id="40" name="ïṡ1iḑè"/>
              <p:cNvSpPr/>
              <p:nvPr/>
            </p:nvSpPr>
            <p:spPr bwMode="auto">
              <a:xfrm>
                <a:off x="7217584" y="2261533"/>
                <a:ext cx="261219" cy="267520"/>
              </a:xfrm>
              <a:custGeom>
                <a:avLst/>
                <a:gdLst>
                  <a:gd name="T0" fmla="*/ 1547 w 10400"/>
                  <a:gd name="T1" fmla="*/ 9330 h 10667"/>
                  <a:gd name="T2" fmla="*/ 3077 w 10400"/>
                  <a:gd name="T3" fmla="*/ 9013 h 10667"/>
                  <a:gd name="T4" fmla="*/ 6114 w 10400"/>
                  <a:gd name="T5" fmla="*/ 9700 h 10667"/>
                  <a:gd name="T6" fmla="*/ 6806 w 10400"/>
                  <a:gd name="T7" fmla="*/ 8539 h 10667"/>
                  <a:gd name="T8" fmla="*/ 4079 w 10400"/>
                  <a:gd name="T9" fmla="*/ 1127 h 10667"/>
                  <a:gd name="T10" fmla="*/ 5193 w 10400"/>
                  <a:gd name="T11" fmla="*/ 2254 h 10667"/>
                  <a:gd name="T12" fmla="*/ 6352 w 10400"/>
                  <a:gd name="T13" fmla="*/ 3340 h 10667"/>
                  <a:gd name="T14" fmla="*/ 6296 w 10400"/>
                  <a:gd name="T15" fmla="*/ 5841 h 10667"/>
                  <a:gd name="T16" fmla="*/ 5318 w 10400"/>
                  <a:gd name="T17" fmla="*/ 6578 h 10667"/>
                  <a:gd name="T18" fmla="*/ 4851 w 10400"/>
                  <a:gd name="T19" fmla="*/ 10126 h 10667"/>
                  <a:gd name="T20" fmla="*/ 4154 w 10400"/>
                  <a:gd name="T21" fmla="*/ 5500 h 10667"/>
                  <a:gd name="T22" fmla="*/ 993 w 10400"/>
                  <a:gd name="T23" fmla="*/ 1669 h 10667"/>
                  <a:gd name="T24" fmla="*/ 4493 w 10400"/>
                  <a:gd name="T25" fmla="*/ 2470 h 10667"/>
                  <a:gd name="T26" fmla="*/ 5203 w 10400"/>
                  <a:gd name="T27" fmla="*/ 5915 h 10667"/>
                  <a:gd name="T28" fmla="*/ 5890 w 10400"/>
                  <a:gd name="T29" fmla="*/ 2481 h 10667"/>
                  <a:gd name="T30" fmla="*/ 9353 w 10400"/>
                  <a:gd name="T31" fmla="*/ 1669 h 10667"/>
                  <a:gd name="T32" fmla="*/ 8900 w 10400"/>
                  <a:gd name="T33" fmla="*/ 5088 h 10667"/>
                  <a:gd name="T34" fmla="*/ 8763 w 10400"/>
                  <a:gd name="T35" fmla="*/ 4301 h 10667"/>
                  <a:gd name="T36" fmla="*/ 7729 w 10400"/>
                  <a:gd name="T37" fmla="*/ 3953 h 10667"/>
                  <a:gd name="T38" fmla="*/ 8505 w 10400"/>
                  <a:gd name="T39" fmla="*/ 5505 h 10667"/>
                  <a:gd name="T40" fmla="*/ 8530 w 10400"/>
                  <a:gd name="T41" fmla="*/ 6867 h 10667"/>
                  <a:gd name="T42" fmla="*/ 9012 w 10400"/>
                  <a:gd name="T43" fmla="*/ 6736 h 10667"/>
                  <a:gd name="T44" fmla="*/ 9315 w 10400"/>
                  <a:gd name="T45" fmla="*/ 6686 h 10667"/>
                  <a:gd name="T46" fmla="*/ 9046 w 10400"/>
                  <a:gd name="T47" fmla="*/ 4530 h 10667"/>
                  <a:gd name="T48" fmla="*/ 9997 w 10400"/>
                  <a:gd name="T49" fmla="*/ 3776 h 10667"/>
                  <a:gd name="T50" fmla="*/ 8844 w 10400"/>
                  <a:gd name="T51" fmla="*/ 4304 h 10667"/>
                  <a:gd name="T52" fmla="*/ 8790 w 10400"/>
                  <a:gd name="T53" fmla="*/ 3675 h 10667"/>
                  <a:gd name="T54" fmla="*/ 9514 w 10400"/>
                  <a:gd name="T55" fmla="*/ 6418 h 10667"/>
                  <a:gd name="T56" fmla="*/ 9245 w 10400"/>
                  <a:gd name="T57" fmla="*/ 6917 h 10667"/>
                  <a:gd name="T58" fmla="*/ 7957 w 10400"/>
                  <a:gd name="T59" fmla="*/ 6629 h 10667"/>
                  <a:gd name="T60" fmla="*/ 7308 w 10400"/>
                  <a:gd name="T61" fmla="*/ 6762 h 10667"/>
                  <a:gd name="T62" fmla="*/ 9494 w 10400"/>
                  <a:gd name="T63" fmla="*/ 6253 h 10667"/>
                  <a:gd name="T64" fmla="*/ 577 w 10400"/>
                  <a:gd name="T65" fmla="*/ 3770 h 10667"/>
                  <a:gd name="T66" fmla="*/ 1355 w 10400"/>
                  <a:gd name="T67" fmla="*/ 4518 h 10667"/>
                  <a:gd name="T68" fmla="*/ 1282 w 10400"/>
                  <a:gd name="T69" fmla="*/ 5462 h 10667"/>
                  <a:gd name="T70" fmla="*/ 1236 w 10400"/>
                  <a:gd name="T71" fmla="*/ 6867 h 10667"/>
                  <a:gd name="T72" fmla="*/ 1718 w 10400"/>
                  <a:gd name="T73" fmla="*/ 6728 h 10667"/>
                  <a:gd name="T74" fmla="*/ 2022 w 10400"/>
                  <a:gd name="T75" fmla="*/ 6694 h 10667"/>
                  <a:gd name="T76" fmla="*/ 1843 w 10400"/>
                  <a:gd name="T77" fmla="*/ 4519 h 10667"/>
                  <a:gd name="T78" fmla="*/ 2505 w 10400"/>
                  <a:gd name="T79" fmla="*/ 3770 h 10667"/>
                  <a:gd name="T80" fmla="*/ 1608 w 10400"/>
                  <a:gd name="T81" fmla="*/ 5217 h 10667"/>
                  <a:gd name="T82" fmla="*/ 1557 w 10400"/>
                  <a:gd name="T83" fmla="*/ 4304 h 10667"/>
                  <a:gd name="T84" fmla="*/ 1610 w 10400"/>
                  <a:gd name="T85" fmla="*/ 3675 h 10667"/>
                  <a:gd name="T86" fmla="*/ 1898 w 10400"/>
                  <a:gd name="T87" fmla="*/ 3969 h 10667"/>
                  <a:gd name="T88" fmla="*/ 1547 w 10400"/>
                  <a:gd name="T89" fmla="*/ 7324 h 10667"/>
                  <a:gd name="T90" fmla="*/ 2189 w 10400"/>
                  <a:gd name="T91" fmla="*/ 6405 h 10667"/>
                  <a:gd name="T92" fmla="*/ 1172 w 10400"/>
                  <a:gd name="T93" fmla="*/ 6918 h 10667"/>
                  <a:gd name="T94" fmla="*/ 669 w 10400"/>
                  <a:gd name="T95" fmla="*/ 6629 h 106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400" h="10667">
                    <a:moveTo>
                      <a:pt x="8838" y="9330"/>
                    </a:moveTo>
                    <a:cubicBezTo>
                      <a:pt x="8838" y="10067"/>
                      <a:pt x="7206" y="10667"/>
                      <a:pt x="5192" y="10667"/>
                    </a:cubicBezTo>
                    <a:cubicBezTo>
                      <a:pt x="3180" y="10667"/>
                      <a:pt x="1547" y="10067"/>
                      <a:pt x="1547" y="9330"/>
                    </a:cubicBezTo>
                    <a:cubicBezTo>
                      <a:pt x="1547" y="8797"/>
                      <a:pt x="2406" y="8341"/>
                      <a:pt x="3638" y="8128"/>
                    </a:cubicBezTo>
                    <a:lnTo>
                      <a:pt x="3638" y="8495"/>
                    </a:lnTo>
                    <a:cubicBezTo>
                      <a:pt x="3293" y="8632"/>
                      <a:pt x="3077" y="8813"/>
                      <a:pt x="3077" y="9013"/>
                    </a:cubicBezTo>
                    <a:cubicBezTo>
                      <a:pt x="3077" y="9437"/>
                      <a:pt x="4015" y="9781"/>
                      <a:pt x="5171" y="9781"/>
                    </a:cubicBezTo>
                    <a:cubicBezTo>
                      <a:pt x="5497" y="9781"/>
                      <a:pt x="5802" y="9751"/>
                      <a:pt x="6077" y="9703"/>
                    </a:cubicBezTo>
                    <a:cubicBezTo>
                      <a:pt x="6090" y="9702"/>
                      <a:pt x="6102" y="9702"/>
                      <a:pt x="6114" y="9700"/>
                    </a:cubicBezTo>
                    <a:cubicBezTo>
                      <a:pt x="6165" y="9694"/>
                      <a:pt x="6212" y="9682"/>
                      <a:pt x="6259" y="9666"/>
                    </a:cubicBezTo>
                    <a:cubicBezTo>
                      <a:pt x="6859" y="9531"/>
                      <a:pt x="7264" y="9290"/>
                      <a:pt x="7264" y="9013"/>
                    </a:cubicBezTo>
                    <a:cubicBezTo>
                      <a:pt x="7264" y="8834"/>
                      <a:pt x="7090" y="8669"/>
                      <a:pt x="6806" y="8539"/>
                    </a:cubicBezTo>
                    <a:lnTo>
                      <a:pt x="6806" y="8137"/>
                    </a:lnTo>
                    <a:cubicBezTo>
                      <a:pt x="8006" y="8356"/>
                      <a:pt x="8838" y="8805"/>
                      <a:pt x="8838" y="9330"/>
                    </a:cubicBezTo>
                    <a:close/>
                    <a:moveTo>
                      <a:pt x="4079" y="1127"/>
                    </a:moveTo>
                    <a:cubicBezTo>
                      <a:pt x="4079" y="504"/>
                      <a:pt x="4578" y="0"/>
                      <a:pt x="5193" y="0"/>
                    </a:cubicBezTo>
                    <a:cubicBezTo>
                      <a:pt x="5807" y="0"/>
                      <a:pt x="6305" y="504"/>
                      <a:pt x="6305" y="1127"/>
                    </a:cubicBezTo>
                    <a:cubicBezTo>
                      <a:pt x="6305" y="1750"/>
                      <a:pt x="5807" y="2254"/>
                      <a:pt x="5193" y="2254"/>
                    </a:cubicBezTo>
                    <a:cubicBezTo>
                      <a:pt x="4578" y="2254"/>
                      <a:pt x="4079" y="1750"/>
                      <a:pt x="4079" y="1127"/>
                    </a:cubicBezTo>
                    <a:close/>
                    <a:moveTo>
                      <a:pt x="9353" y="1669"/>
                    </a:moveTo>
                    <a:cubicBezTo>
                      <a:pt x="8800" y="2578"/>
                      <a:pt x="7557" y="3340"/>
                      <a:pt x="6352" y="3340"/>
                    </a:cubicBezTo>
                    <a:cubicBezTo>
                      <a:pt x="6274" y="3340"/>
                      <a:pt x="6196" y="3336"/>
                      <a:pt x="6118" y="3330"/>
                    </a:cubicBezTo>
                    <a:cubicBezTo>
                      <a:pt x="6142" y="3615"/>
                      <a:pt x="6252" y="4928"/>
                      <a:pt x="6282" y="5755"/>
                    </a:cubicBezTo>
                    <a:cubicBezTo>
                      <a:pt x="6288" y="5783"/>
                      <a:pt x="6294" y="5811"/>
                      <a:pt x="6296" y="5841"/>
                    </a:cubicBezTo>
                    <a:lnTo>
                      <a:pt x="6568" y="10087"/>
                    </a:lnTo>
                    <a:cubicBezTo>
                      <a:pt x="6586" y="10373"/>
                      <a:pt x="5564" y="10428"/>
                      <a:pt x="5546" y="10154"/>
                    </a:cubicBezTo>
                    <a:lnTo>
                      <a:pt x="5318" y="6578"/>
                    </a:lnTo>
                    <a:cubicBezTo>
                      <a:pt x="5280" y="6574"/>
                      <a:pt x="5244" y="6567"/>
                      <a:pt x="5206" y="6567"/>
                    </a:cubicBezTo>
                    <a:cubicBezTo>
                      <a:pt x="5174" y="6567"/>
                      <a:pt x="5136" y="6577"/>
                      <a:pt x="5099" y="6587"/>
                    </a:cubicBezTo>
                    <a:lnTo>
                      <a:pt x="4851" y="10126"/>
                    </a:lnTo>
                    <a:cubicBezTo>
                      <a:pt x="4832" y="10398"/>
                      <a:pt x="3810" y="10338"/>
                      <a:pt x="3830" y="10052"/>
                    </a:cubicBezTo>
                    <a:lnTo>
                      <a:pt x="4144" y="5559"/>
                    </a:lnTo>
                    <a:cubicBezTo>
                      <a:pt x="4146" y="5538"/>
                      <a:pt x="4150" y="5520"/>
                      <a:pt x="4154" y="5500"/>
                    </a:cubicBezTo>
                    <a:cubicBezTo>
                      <a:pt x="4199" y="4432"/>
                      <a:pt x="4252" y="3400"/>
                      <a:pt x="4257" y="3326"/>
                    </a:cubicBezTo>
                    <a:cubicBezTo>
                      <a:pt x="4169" y="3334"/>
                      <a:pt x="4081" y="3340"/>
                      <a:pt x="3994" y="3340"/>
                    </a:cubicBezTo>
                    <a:cubicBezTo>
                      <a:pt x="2788" y="3340"/>
                      <a:pt x="1546" y="2578"/>
                      <a:pt x="993" y="1669"/>
                    </a:cubicBezTo>
                    <a:cubicBezTo>
                      <a:pt x="879" y="1481"/>
                      <a:pt x="936" y="1235"/>
                      <a:pt x="1122" y="1120"/>
                    </a:cubicBezTo>
                    <a:cubicBezTo>
                      <a:pt x="1308" y="1003"/>
                      <a:pt x="1551" y="1062"/>
                      <a:pt x="1665" y="1250"/>
                    </a:cubicBezTo>
                    <a:cubicBezTo>
                      <a:pt x="2166" y="2073"/>
                      <a:pt x="3484" y="2756"/>
                      <a:pt x="4493" y="2470"/>
                    </a:cubicBezTo>
                    <a:cubicBezTo>
                      <a:pt x="4663" y="2411"/>
                      <a:pt x="4865" y="2374"/>
                      <a:pt x="5089" y="2365"/>
                    </a:cubicBezTo>
                    <a:lnTo>
                      <a:pt x="4729" y="5423"/>
                    </a:lnTo>
                    <a:lnTo>
                      <a:pt x="5203" y="5915"/>
                    </a:lnTo>
                    <a:lnTo>
                      <a:pt x="5617" y="5423"/>
                    </a:lnTo>
                    <a:lnTo>
                      <a:pt x="5330" y="2373"/>
                    </a:lnTo>
                    <a:cubicBezTo>
                      <a:pt x="5531" y="2387"/>
                      <a:pt x="5725" y="2423"/>
                      <a:pt x="5890" y="2481"/>
                    </a:cubicBezTo>
                    <a:cubicBezTo>
                      <a:pt x="6894" y="2741"/>
                      <a:pt x="8187" y="2063"/>
                      <a:pt x="8681" y="1250"/>
                    </a:cubicBezTo>
                    <a:cubicBezTo>
                      <a:pt x="8795" y="1062"/>
                      <a:pt x="9038" y="1003"/>
                      <a:pt x="9224" y="1119"/>
                    </a:cubicBezTo>
                    <a:cubicBezTo>
                      <a:pt x="9410" y="1235"/>
                      <a:pt x="9468" y="1481"/>
                      <a:pt x="9353" y="1669"/>
                    </a:cubicBezTo>
                    <a:close/>
                    <a:moveTo>
                      <a:pt x="8844" y="4304"/>
                    </a:moveTo>
                    <a:cubicBezTo>
                      <a:pt x="8839" y="4303"/>
                      <a:pt x="8833" y="4303"/>
                      <a:pt x="8827" y="4302"/>
                    </a:cubicBezTo>
                    <a:lnTo>
                      <a:pt x="8900" y="5088"/>
                    </a:lnTo>
                    <a:lnTo>
                      <a:pt x="8793" y="5217"/>
                    </a:lnTo>
                    <a:lnTo>
                      <a:pt x="8671" y="5088"/>
                    </a:lnTo>
                    <a:lnTo>
                      <a:pt x="8763" y="4301"/>
                    </a:lnTo>
                    <a:cubicBezTo>
                      <a:pt x="8543" y="4286"/>
                      <a:pt x="8343" y="4195"/>
                      <a:pt x="7895" y="3770"/>
                    </a:cubicBezTo>
                    <a:cubicBezTo>
                      <a:pt x="7846" y="3723"/>
                      <a:pt x="7769" y="3725"/>
                      <a:pt x="7722" y="3776"/>
                    </a:cubicBezTo>
                    <a:cubicBezTo>
                      <a:pt x="7676" y="3826"/>
                      <a:pt x="7679" y="3906"/>
                      <a:pt x="7729" y="3953"/>
                    </a:cubicBezTo>
                    <a:cubicBezTo>
                      <a:pt x="8086" y="4293"/>
                      <a:pt x="8319" y="4456"/>
                      <a:pt x="8558" y="4519"/>
                    </a:cubicBezTo>
                    <a:cubicBezTo>
                      <a:pt x="8558" y="4523"/>
                      <a:pt x="8556" y="4527"/>
                      <a:pt x="8556" y="4530"/>
                    </a:cubicBezTo>
                    <a:lnTo>
                      <a:pt x="8505" y="5505"/>
                    </a:lnTo>
                    <a:lnTo>
                      <a:pt x="8378" y="6694"/>
                    </a:lnTo>
                    <a:cubicBezTo>
                      <a:pt x="8369" y="6780"/>
                      <a:pt x="8430" y="6857"/>
                      <a:pt x="8514" y="6867"/>
                    </a:cubicBezTo>
                    <a:cubicBezTo>
                      <a:pt x="8520" y="6867"/>
                      <a:pt x="8525" y="6867"/>
                      <a:pt x="8530" y="6867"/>
                    </a:cubicBezTo>
                    <a:cubicBezTo>
                      <a:pt x="8608" y="6867"/>
                      <a:pt x="8674" y="6808"/>
                      <a:pt x="8683" y="6728"/>
                    </a:cubicBezTo>
                    <a:lnTo>
                      <a:pt x="8815" y="5498"/>
                    </a:lnTo>
                    <a:lnTo>
                      <a:pt x="9012" y="6736"/>
                    </a:lnTo>
                    <a:cubicBezTo>
                      <a:pt x="9025" y="6813"/>
                      <a:pt x="9090" y="6868"/>
                      <a:pt x="9164" y="6868"/>
                    </a:cubicBezTo>
                    <a:cubicBezTo>
                      <a:pt x="9172" y="6868"/>
                      <a:pt x="9180" y="6867"/>
                      <a:pt x="9188" y="6866"/>
                    </a:cubicBezTo>
                    <a:cubicBezTo>
                      <a:pt x="9272" y="6852"/>
                      <a:pt x="9328" y="6771"/>
                      <a:pt x="9315" y="6686"/>
                    </a:cubicBezTo>
                    <a:lnTo>
                      <a:pt x="9119" y="5462"/>
                    </a:lnTo>
                    <a:cubicBezTo>
                      <a:pt x="9119" y="5461"/>
                      <a:pt x="9120" y="5460"/>
                      <a:pt x="9120" y="5459"/>
                    </a:cubicBezTo>
                    <a:lnTo>
                      <a:pt x="9046" y="4530"/>
                    </a:lnTo>
                    <a:cubicBezTo>
                      <a:pt x="9046" y="4526"/>
                      <a:pt x="9046" y="4522"/>
                      <a:pt x="9045" y="4518"/>
                    </a:cubicBezTo>
                    <a:cubicBezTo>
                      <a:pt x="9279" y="4456"/>
                      <a:pt x="9631" y="4296"/>
                      <a:pt x="9990" y="3953"/>
                    </a:cubicBezTo>
                    <a:cubicBezTo>
                      <a:pt x="10040" y="3906"/>
                      <a:pt x="10043" y="3826"/>
                      <a:pt x="9997" y="3776"/>
                    </a:cubicBezTo>
                    <a:cubicBezTo>
                      <a:pt x="9950" y="3725"/>
                      <a:pt x="9873" y="3723"/>
                      <a:pt x="9823" y="3770"/>
                    </a:cubicBezTo>
                    <a:cubicBezTo>
                      <a:pt x="9407" y="4166"/>
                      <a:pt x="9010" y="4290"/>
                      <a:pt x="8857" y="4300"/>
                    </a:cubicBezTo>
                    <a:cubicBezTo>
                      <a:pt x="8852" y="4300"/>
                      <a:pt x="8849" y="4303"/>
                      <a:pt x="8844" y="4304"/>
                    </a:cubicBezTo>
                    <a:close/>
                    <a:moveTo>
                      <a:pt x="8790" y="4263"/>
                    </a:moveTo>
                    <a:cubicBezTo>
                      <a:pt x="8949" y="4263"/>
                      <a:pt x="9078" y="4131"/>
                      <a:pt x="9078" y="3969"/>
                    </a:cubicBezTo>
                    <a:cubicBezTo>
                      <a:pt x="9078" y="3807"/>
                      <a:pt x="8949" y="3675"/>
                      <a:pt x="8790" y="3675"/>
                    </a:cubicBezTo>
                    <a:cubicBezTo>
                      <a:pt x="8631" y="3675"/>
                      <a:pt x="8503" y="3807"/>
                      <a:pt x="8503" y="3969"/>
                    </a:cubicBezTo>
                    <a:cubicBezTo>
                      <a:pt x="8503" y="4131"/>
                      <a:pt x="8631" y="4263"/>
                      <a:pt x="8790" y="4263"/>
                    </a:cubicBezTo>
                    <a:close/>
                    <a:moveTo>
                      <a:pt x="9514" y="6418"/>
                    </a:moveTo>
                    <a:cubicBezTo>
                      <a:pt x="9649" y="6475"/>
                      <a:pt x="9732" y="6548"/>
                      <a:pt x="9732" y="6629"/>
                    </a:cubicBezTo>
                    <a:cubicBezTo>
                      <a:pt x="9732" y="6745"/>
                      <a:pt x="9561" y="6846"/>
                      <a:pt x="9306" y="6903"/>
                    </a:cubicBezTo>
                    <a:cubicBezTo>
                      <a:pt x="9287" y="6910"/>
                      <a:pt x="9267" y="6915"/>
                      <a:pt x="9245" y="6917"/>
                    </a:cubicBezTo>
                    <a:cubicBezTo>
                      <a:pt x="9240" y="6918"/>
                      <a:pt x="9235" y="6918"/>
                      <a:pt x="9229" y="6918"/>
                    </a:cubicBezTo>
                    <a:cubicBezTo>
                      <a:pt x="9112" y="6939"/>
                      <a:pt x="8983" y="6952"/>
                      <a:pt x="8845" y="6952"/>
                    </a:cubicBezTo>
                    <a:cubicBezTo>
                      <a:pt x="8355" y="6952"/>
                      <a:pt x="7957" y="6807"/>
                      <a:pt x="7957" y="6629"/>
                    </a:cubicBezTo>
                    <a:cubicBezTo>
                      <a:pt x="7957" y="6542"/>
                      <a:pt x="8055" y="6463"/>
                      <a:pt x="8211" y="6405"/>
                    </a:cubicBezTo>
                    <a:lnTo>
                      <a:pt x="8222" y="6252"/>
                    </a:lnTo>
                    <a:cubicBezTo>
                      <a:pt x="7685" y="6340"/>
                      <a:pt x="7308" y="6534"/>
                      <a:pt x="7308" y="6762"/>
                    </a:cubicBezTo>
                    <a:cubicBezTo>
                      <a:pt x="7308" y="7072"/>
                      <a:pt x="8000" y="7324"/>
                      <a:pt x="8854" y="7324"/>
                    </a:cubicBezTo>
                    <a:cubicBezTo>
                      <a:pt x="9708" y="7324"/>
                      <a:pt x="10400" y="7072"/>
                      <a:pt x="10400" y="6762"/>
                    </a:cubicBezTo>
                    <a:cubicBezTo>
                      <a:pt x="10400" y="6535"/>
                      <a:pt x="10027" y="6342"/>
                      <a:pt x="9494" y="6253"/>
                    </a:cubicBezTo>
                    <a:lnTo>
                      <a:pt x="9514" y="6418"/>
                    </a:lnTo>
                    <a:close/>
                    <a:moveTo>
                      <a:pt x="1543" y="4300"/>
                    </a:moveTo>
                    <a:cubicBezTo>
                      <a:pt x="1391" y="4290"/>
                      <a:pt x="994" y="4166"/>
                      <a:pt x="577" y="3770"/>
                    </a:cubicBezTo>
                    <a:cubicBezTo>
                      <a:pt x="528" y="3723"/>
                      <a:pt x="450" y="3725"/>
                      <a:pt x="404" y="3776"/>
                    </a:cubicBezTo>
                    <a:cubicBezTo>
                      <a:pt x="358" y="3826"/>
                      <a:pt x="361" y="3906"/>
                      <a:pt x="411" y="3953"/>
                    </a:cubicBezTo>
                    <a:cubicBezTo>
                      <a:pt x="770" y="4296"/>
                      <a:pt x="1122" y="4456"/>
                      <a:pt x="1355" y="4518"/>
                    </a:cubicBezTo>
                    <a:cubicBezTo>
                      <a:pt x="1355" y="4522"/>
                      <a:pt x="1355" y="4526"/>
                      <a:pt x="1355" y="4530"/>
                    </a:cubicBezTo>
                    <a:lnTo>
                      <a:pt x="1281" y="5459"/>
                    </a:lnTo>
                    <a:cubicBezTo>
                      <a:pt x="1281" y="5460"/>
                      <a:pt x="1282" y="5461"/>
                      <a:pt x="1282" y="5462"/>
                    </a:cubicBezTo>
                    <a:lnTo>
                      <a:pt x="1086" y="6686"/>
                    </a:lnTo>
                    <a:cubicBezTo>
                      <a:pt x="1072" y="6771"/>
                      <a:pt x="1129" y="6852"/>
                      <a:pt x="1212" y="6866"/>
                    </a:cubicBezTo>
                    <a:cubicBezTo>
                      <a:pt x="1221" y="6867"/>
                      <a:pt x="1229" y="6867"/>
                      <a:pt x="1236" y="6867"/>
                    </a:cubicBezTo>
                    <a:cubicBezTo>
                      <a:pt x="1311" y="6867"/>
                      <a:pt x="1376" y="6813"/>
                      <a:pt x="1388" y="6736"/>
                    </a:cubicBezTo>
                    <a:lnTo>
                      <a:pt x="1586" y="5498"/>
                    </a:lnTo>
                    <a:lnTo>
                      <a:pt x="1718" y="6728"/>
                    </a:lnTo>
                    <a:cubicBezTo>
                      <a:pt x="1726" y="6808"/>
                      <a:pt x="1792" y="6867"/>
                      <a:pt x="1870" y="6867"/>
                    </a:cubicBezTo>
                    <a:cubicBezTo>
                      <a:pt x="1875" y="6867"/>
                      <a:pt x="1881" y="6867"/>
                      <a:pt x="1887" y="6867"/>
                    </a:cubicBezTo>
                    <a:cubicBezTo>
                      <a:pt x="1971" y="6857"/>
                      <a:pt x="2032" y="6780"/>
                      <a:pt x="2022" y="6694"/>
                    </a:cubicBezTo>
                    <a:lnTo>
                      <a:pt x="1895" y="5505"/>
                    </a:lnTo>
                    <a:lnTo>
                      <a:pt x="1845" y="4530"/>
                    </a:lnTo>
                    <a:cubicBezTo>
                      <a:pt x="1845" y="4527"/>
                      <a:pt x="1843" y="4523"/>
                      <a:pt x="1843" y="4519"/>
                    </a:cubicBezTo>
                    <a:cubicBezTo>
                      <a:pt x="2082" y="4456"/>
                      <a:pt x="2314" y="4293"/>
                      <a:pt x="2672" y="3953"/>
                    </a:cubicBezTo>
                    <a:cubicBezTo>
                      <a:pt x="2722" y="3906"/>
                      <a:pt x="2725" y="3826"/>
                      <a:pt x="2678" y="3776"/>
                    </a:cubicBezTo>
                    <a:cubicBezTo>
                      <a:pt x="2632" y="3725"/>
                      <a:pt x="2555" y="3722"/>
                      <a:pt x="2505" y="3770"/>
                    </a:cubicBezTo>
                    <a:cubicBezTo>
                      <a:pt x="2058" y="4195"/>
                      <a:pt x="1857" y="4286"/>
                      <a:pt x="1637" y="4301"/>
                    </a:cubicBezTo>
                    <a:lnTo>
                      <a:pt x="1730" y="5088"/>
                    </a:lnTo>
                    <a:lnTo>
                      <a:pt x="1608" y="5217"/>
                    </a:lnTo>
                    <a:lnTo>
                      <a:pt x="1501" y="5088"/>
                    </a:lnTo>
                    <a:lnTo>
                      <a:pt x="1574" y="4302"/>
                    </a:lnTo>
                    <a:cubicBezTo>
                      <a:pt x="1568" y="4303"/>
                      <a:pt x="1562" y="4303"/>
                      <a:pt x="1557" y="4304"/>
                    </a:cubicBezTo>
                    <a:cubicBezTo>
                      <a:pt x="1552" y="4303"/>
                      <a:pt x="1548" y="4300"/>
                      <a:pt x="1543" y="4300"/>
                    </a:cubicBezTo>
                    <a:close/>
                    <a:moveTo>
                      <a:pt x="1898" y="3969"/>
                    </a:moveTo>
                    <a:cubicBezTo>
                      <a:pt x="1898" y="3807"/>
                      <a:pt x="1769" y="3675"/>
                      <a:pt x="1610" y="3675"/>
                    </a:cubicBezTo>
                    <a:cubicBezTo>
                      <a:pt x="1452" y="3675"/>
                      <a:pt x="1323" y="3807"/>
                      <a:pt x="1323" y="3969"/>
                    </a:cubicBezTo>
                    <a:cubicBezTo>
                      <a:pt x="1323" y="4131"/>
                      <a:pt x="1452" y="4263"/>
                      <a:pt x="1610" y="4263"/>
                    </a:cubicBezTo>
                    <a:cubicBezTo>
                      <a:pt x="1769" y="4263"/>
                      <a:pt x="1898" y="4131"/>
                      <a:pt x="1898" y="3969"/>
                    </a:cubicBezTo>
                    <a:close/>
                    <a:moveTo>
                      <a:pt x="906" y="6253"/>
                    </a:moveTo>
                    <a:cubicBezTo>
                      <a:pt x="373" y="6342"/>
                      <a:pt x="0" y="6535"/>
                      <a:pt x="0" y="6762"/>
                    </a:cubicBezTo>
                    <a:cubicBezTo>
                      <a:pt x="0" y="7072"/>
                      <a:pt x="693" y="7324"/>
                      <a:pt x="1547" y="7324"/>
                    </a:cubicBezTo>
                    <a:cubicBezTo>
                      <a:pt x="2401" y="7324"/>
                      <a:pt x="3093" y="7072"/>
                      <a:pt x="3093" y="6762"/>
                    </a:cubicBezTo>
                    <a:cubicBezTo>
                      <a:pt x="3093" y="6534"/>
                      <a:pt x="2716" y="6340"/>
                      <a:pt x="2178" y="6252"/>
                    </a:cubicBezTo>
                    <a:lnTo>
                      <a:pt x="2189" y="6405"/>
                    </a:lnTo>
                    <a:cubicBezTo>
                      <a:pt x="2346" y="6463"/>
                      <a:pt x="2444" y="6542"/>
                      <a:pt x="2444" y="6629"/>
                    </a:cubicBezTo>
                    <a:cubicBezTo>
                      <a:pt x="2444" y="6807"/>
                      <a:pt x="2046" y="6952"/>
                      <a:pt x="1556" y="6952"/>
                    </a:cubicBezTo>
                    <a:cubicBezTo>
                      <a:pt x="1418" y="6952"/>
                      <a:pt x="1289" y="6939"/>
                      <a:pt x="1172" y="6918"/>
                    </a:cubicBezTo>
                    <a:cubicBezTo>
                      <a:pt x="1166" y="6918"/>
                      <a:pt x="1161" y="6918"/>
                      <a:pt x="1155" y="6917"/>
                    </a:cubicBezTo>
                    <a:cubicBezTo>
                      <a:pt x="1134" y="6915"/>
                      <a:pt x="1114" y="6910"/>
                      <a:pt x="1095" y="6903"/>
                    </a:cubicBezTo>
                    <a:cubicBezTo>
                      <a:pt x="840" y="6846"/>
                      <a:pt x="669" y="6745"/>
                      <a:pt x="669" y="6629"/>
                    </a:cubicBezTo>
                    <a:cubicBezTo>
                      <a:pt x="669" y="6548"/>
                      <a:pt x="751" y="6475"/>
                      <a:pt x="887" y="6418"/>
                    </a:cubicBezTo>
                    <a:lnTo>
                      <a:pt x="906" y="6253"/>
                    </a:lnTo>
                    <a:close/>
                  </a:path>
                </a:pathLst>
              </a:custGeom>
              <a:solidFill>
                <a:schemeClr val="bg1"/>
              </a:solidFill>
              <a:ln>
                <a:noFill/>
              </a:ln>
            </p:spPr>
            <p:txBody>
              <a:bodyPr/>
              <a:lstStyle/>
              <a:p>
                <a:endParaRPr lang="zh-CN" altLang="en-US"/>
              </a:p>
            </p:txBody>
          </p:sp>
        </p:grpSp>
        <p:sp>
          <p:nvSpPr>
            <p:cNvPr id="37" name="íSḷíḓè"/>
            <p:cNvSpPr txBox="1"/>
            <p:nvPr/>
          </p:nvSpPr>
          <p:spPr>
            <a:xfrm>
              <a:off x="532043" y="4114800"/>
              <a:ext cx="2329302" cy="430561"/>
            </a:xfrm>
            <a:prstGeom prst="rect">
              <a:avLst/>
            </a:prstGeom>
            <a:noFill/>
          </p:spPr>
          <p:txBody>
            <a:bodyPr wrap="square" lIns="91440" tIns="45720" rIns="91440" bIns="45720" rtlCol="0" anchor="b" anchorCtr="0">
              <a:normAutofit/>
            </a:bodyPr>
            <a:lstStyle/>
            <a:p>
              <a:pPr algn="ctr">
                <a:lnSpc>
                  <a:spcPct val="150000"/>
                </a:lnSpc>
              </a:pPr>
              <a:r>
                <a:rPr lang="zh-CN" altLang="en-US" sz="1600" b="1" dirty="0">
                  <a:solidFill>
                    <a:schemeClr val="accent2">
                      <a:lumMod val="60000"/>
                      <a:lumOff val="40000"/>
                    </a:schemeClr>
                  </a:solidFill>
                </a:rPr>
                <a:t>小标题</a:t>
              </a:r>
              <a:endParaRPr lang="vi-VN" altLang="zh-CN" sz="1600" b="1" dirty="0">
                <a:solidFill>
                  <a:schemeClr val="accent2">
                    <a:lumMod val="60000"/>
                    <a:lumOff val="40000"/>
                  </a:schemeClr>
                </a:solidFill>
              </a:endParaRPr>
            </a:p>
          </p:txBody>
        </p:sp>
      </p:grpSp>
      <p:grpSp>
        <p:nvGrpSpPr>
          <p:cNvPr id="12" name="iṡḻïḓe"/>
          <p:cNvGrpSpPr/>
          <p:nvPr/>
        </p:nvGrpSpPr>
        <p:grpSpPr>
          <a:xfrm>
            <a:off x="7243616" y="1446645"/>
            <a:ext cx="2283917" cy="2152789"/>
            <a:chOff x="673101" y="3402333"/>
            <a:chExt cx="2283917" cy="2152789"/>
          </a:xfrm>
        </p:grpSpPr>
        <p:grpSp>
          <p:nvGrpSpPr>
            <p:cNvPr id="31" name="íŝḷídé"/>
            <p:cNvGrpSpPr/>
            <p:nvPr/>
          </p:nvGrpSpPr>
          <p:grpSpPr>
            <a:xfrm>
              <a:off x="1335407" y="3402333"/>
              <a:ext cx="739136" cy="739134"/>
              <a:chOff x="7068980" y="2116080"/>
              <a:chExt cx="558427" cy="558427"/>
            </a:xfrm>
          </p:grpSpPr>
          <p:sp>
            <p:nvSpPr>
              <p:cNvPr id="34" name="íşlîḑè"/>
              <p:cNvSpPr/>
              <p:nvPr/>
            </p:nvSpPr>
            <p:spPr>
              <a:xfrm>
                <a:off x="7068980" y="2116080"/>
                <a:ext cx="558427" cy="558427"/>
              </a:xfrm>
              <a:prstGeom prst="ellipse">
                <a:avLst/>
              </a:prstGeom>
              <a:solidFill>
                <a:schemeClr val="accent3">
                  <a:lumMod val="40000"/>
                  <a:lumOff val="6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p>
                <a:pPr algn="ctr"/>
                <a:endParaRPr lang="en-US" sz="2800" b="1" dirty="0">
                  <a:solidFill>
                    <a:schemeClr val="bg1"/>
                  </a:solidFill>
                </a:endParaRPr>
              </a:p>
            </p:txBody>
          </p:sp>
          <p:sp>
            <p:nvSpPr>
              <p:cNvPr id="35" name="ïṩlïḓé"/>
              <p:cNvSpPr/>
              <p:nvPr/>
            </p:nvSpPr>
            <p:spPr bwMode="auto">
              <a:xfrm>
                <a:off x="7217584" y="2261533"/>
                <a:ext cx="261219" cy="267520"/>
              </a:xfrm>
              <a:custGeom>
                <a:avLst/>
                <a:gdLst>
                  <a:gd name="T0" fmla="*/ 1547 w 10400"/>
                  <a:gd name="T1" fmla="*/ 9330 h 10667"/>
                  <a:gd name="T2" fmla="*/ 3077 w 10400"/>
                  <a:gd name="T3" fmla="*/ 9013 h 10667"/>
                  <a:gd name="T4" fmla="*/ 6114 w 10400"/>
                  <a:gd name="T5" fmla="*/ 9700 h 10667"/>
                  <a:gd name="T6" fmla="*/ 6806 w 10400"/>
                  <a:gd name="T7" fmla="*/ 8539 h 10667"/>
                  <a:gd name="T8" fmla="*/ 4079 w 10400"/>
                  <a:gd name="T9" fmla="*/ 1127 h 10667"/>
                  <a:gd name="T10" fmla="*/ 5193 w 10400"/>
                  <a:gd name="T11" fmla="*/ 2254 h 10667"/>
                  <a:gd name="T12" fmla="*/ 6352 w 10400"/>
                  <a:gd name="T13" fmla="*/ 3340 h 10667"/>
                  <a:gd name="T14" fmla="*/ 6296 w 10400"/>
                  <a:gd name="T15" fmla="*/ 5841 h 10667"/>
                  <a:gd name="T16" fmla="*/ 5318 w 10400"/>
                  <a:gd name="T17" fmla="*/ 6578 h 10667"/>
                  <a:gd name="T18" fmla="*/ 4851 w 10400"/>
                  <a:gd name="T19" fmla="*/ 10126 h 10667"/>
                  <a:gd name="T20" fmla="*/ 4154 w 10400"/>
                  <a:gd name="T21" fmla="*/ 5500 h 10667"/>
                  <a:gd name="T22" fmla="*/ 993 w 10400"/>
                  <a:gd name="T23" fmla="*/ 1669 h 10667"/>
                  <a:gd name="T24" fmla="*/ 4493 w 10400"/>
                  <a:gd name="T25" fmla="*/ 2470 h 10667"/>
                  <a:gd name="T26" fmla="*/ 5203 w 10400"/>
                  <a:gd name="T27" fmla="*/ 5915 h 10667"/>
                  <a:gd name="T28" fmla="*/ 5890 w 10400"/>
                  <a:gd name="T29" fmla="*/ 2481 h 10667"/>
                  <a:gd name="T30" fmla="*/ 9353 w 10400"/>
                  <a:gd name="T31" fmla="*/ 1669 h 10667"/>
                  <a:gd name="T32" fmla="*/ 8900 w 10400"/>
                  <a:gd name="T33" fmla="*/ 5088 h 10667"/>
                  <a:gd name="T34" fmla="*/ 8763 w 10400"/>
                  <a:gd name="T35" fmla="*/ 4301 h 10667"/>
                  <a:gd name="T36" fmla="*/ 7729 w 10400"/>
                  <a:gd name="T37" fmla="*/ 3953 h 10667"/>
                  <a:gd name="T38" fmla="*/ 8505 w 10400"/>
                  <a:gd name="T39" fmla="*/ 5505 h 10667"/>
                  <a:gd name="T40" fmla="*/ 8530 w 10400"/>
                  <a:gd name="T41" fmla="*/ 6867 h 10667"/>
                  <a:gd name="T42" fmla="*/ 9012 w 10400"/>
                  <a:gd name="T43" fmla="*/ 6736 h 10667"/>
                  <a:gd name="T44" fmla="*/ 9315 w 10400"/>
                  <a:gd name="T45" fmla="*/ 6686 h 10667"/>
                  <a:gd name="T46" fmla="*/ 9046 w 10400"/>
                  <a:gd name="T47" fmla="*/ 4530 h 10667"/>
                  <a:gd name="T48" fmla="*/ 9997 w 10400"/>
                  <a:gd name="T49" fmla="*/ 3776 h 10667"/>
                  <a:gd name="T50" fmla="*/ 8844 w 10400"/>
                  <a:gd name="T51" fmla="*/ 4304 h 10667"/>
                  <a:gd name="T52" fmla="*/ 8790 w 10400"/>
                  <a:gd name="T53" fmla="*/ 3675 h 10667"/>
                  <a:gd name="T54" fmla="*/ 9514 w 10400"/>
                  <a:gd name="T55" fmla="*/ 6418 h 10667"/>
                  <a:gd name="T56" fmla="*/ 9245 w 10400"/>
                  <a:gd name="T57" fmla="*/ 6917 h 10667"/>
                  <a:gd name="T58" fmla="*/ 7957 w 10400"/>
                  <a:gd name="T59" fmla="*/ 6629 h 10667"/>
                  <a:gd name="T60" fmla="*/ 7308 w 10400"/>
                  <a:gd name="T61" fmla="*/ 6762 h 10667"/>
                  <a:gd name="T62" fmla="*/ 9494 w 10400"/>
                  <a:gd name="T63" fmla="*/ 6253 h 10667"/>
                  <a:gd name="T64" fmla="*/ 577 w 10400"/>
                  <a:gd name="T65" fmla="*/ 3770 h 10667"/>
                  <a:gd name="T66" fmla="*/ 1355 w 10400"/>
                  <a:gd name="T67" fmla="*/ 4518 h 10667"/>
                  <a:gd name="T68" fmla="*/ 1282 w 10400"/>
                  <a:gd name="T69" fmla="*/ 5462 h 10667"/>
                  <a:gd name="T70" fmla="*/ 1236 w 10400"/>
                  <a:gd name="T71" fmla="*/ 6867 h 10667"/>
                  <a:gd name="T72" fmla="*/ 1718 w 10400"/>
                  <a:gd name="T73" fmla="*/ 6728 h 10667"/>
                  <a:gd name="T74" fmla="*/ 2022 w 10400"/>
                  <a:gd name="T75" fmla="*/ 6694 h 10667"/>
                  <a:gd name="T76" fmla="*/ 1843 w 10400"/>
                  <a:gd name="T77" fmla="*/ 4519 h 10667"/>
                  <a:gd name="T78" fmla="*/ 2505 w 10400"/>
                  <a:gd name="T79" fmla="*/ 3770 h 10667"/>
                  <a:gd name="T80" fmla="*/ 1608 w 10400"/>
                  <a:gd name="T81" fmla="*/ 5217 h 10667"/>
                  <a:gd name="T82" fmla="*/ 1557 w 10400"/>
                  <a:gd name="T83" fmla="*/ 4304 h 10667"/>
                  <a:gd name="T84" fmla="*/ 1610 w 10400"/>
                  <a:gd name="T85" fmla="*/ 3675 h 10667"/>
                  <a:gd name="T86" fmla="*/ 1898 w 10400"/>
                  <a:gd name="T87" fmla="*/ 3969 h 10667"/>
                  <a:gd name="T88" fmla="*/ 1547 w 10400"/>
                  <a:gd name="T89" fmla="*/ 7324 h 10667"/>
                  <a:gd name="T90" fmla="*/ 2189 w 10400"/>
                  <a:gd name="T91" fmla="*/ 6405 h 10667"/>
                  <a:gd name="T92" fmla="*/ 1172 w 10400"/>
                  <a:gd name="T93" fmla="*/ 6918 h 10667"/>
                  <a:gd name="T94" fmla="*/ 669 w 10400"/>
                  <a:gd name="T95" fmla="*/ 6629 h 106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400" h="10667">
                    <a:moveTo>
                      <a:pt x="8838" y="9330"/>
                    </a:moveTo>
                    <a:cubicBezTo>
                      <a:pt x="8838" y="10067"/>
                      <a:pt x="7206" y="10667"/>
                      <a:pt x="5192" y="10667"/>
                    </a:cubicBezTo>
                    <a:cubicBezTo>
                      <a:pt x="3180" y="10667"/>
                      <a:pt x="1547" y="10067"/>
                      <a:pt x="1547" y="9330"/>
                    </a:cubicBezTo>
                    <a:cubicBezTo>
                      <a:pt x="1547" y="8797"/>
                      <a:pt x="2406" y="8341"/>
                      <a:pt x="3638" y="8128"/>
                    </a:cubicBezTo>
                    <a:lnTo>
                      <a:pt x="3638" y="8495"/>
                    </a:lnTo>
                    <a:cubicBezTo>
                      <a:pt x="3293" y="8632"/>
                      <a:pt x="3077" y="8813"/>
                      <a:pt x="3077" y="9013"/>
                    </a:cubicBezTo>
                    <a:cubicBezTo>
                      <a:pt x="3077" y="9437"/>
                      <a:pt x="4015" y="9781"/>
                      <a:pt x="5171" y="9781"/>
                    </a:cubicBezTo>
                    <a:cubicBezTo>
                      <a:pt x="5497" y="9781"/>
                      <a:pt x="5802" y="9751"/>
                      <a:pt x="6077" y="9703"/>
                    </a:cubicBezTo>
                    <a:cubicBezTo>
                      <a:pt x="6090" y="9702"/>
                      <a:pt x="6102" y="9702"/>
                      <a:pt x="6114" y="9700"/>
                    </a:cubicBezTo>
                    <a:cubicBezTo>
                      <a:pt x="6165" y="9694"/>
                      <a:pt x="6212" y="9682"/>
                      <a:pt x="6259" y="9666"/>
                    </a:cubicBezTo>
                    <a:cubicBezTo>
                      <a:pt x="6859" y="9531"/>
                      <a:pt x="7264" y="9290"/>
                      <a:pt x="7264" y="9013"/>
                    </a:cubicBezTo>
                    <a:cubicBezTo>
                      <a:pt x="7264" y="8834"/>
                      <a:pt x="7090" y="8669"/>
                      <a:pt x="6806" y="8539"/>
                    </a:cubicBezTo>
                    <a:lnTo>
                      <a:pt x="6806" y="8137"/>
                    </a:lnTo>
                    <a:cubicBezTo>
                      <a:pt x="8006" y="8356"/>
                      <a:pt x="8838" y="8805"/>
                      <a:pt x="8838" y="9330"/>
                    </a:cubicBezTo>
                    <a:close/>
                    <a:moveTo>
                      <a:pt x="4079" y="1127"/>
                    </a:moveTo>
                    <a:cubicBezTo>
                      <a:pt x="4079" y="504"/>
                      <a:pt x="4578" y="0"/>
                      <a:pt x="5193" y="0"/>
                    </a:cubicBezTo>
                    <a:cubicBezTo>
                      <a:pt x="5807" y="0"/>
                      <a:pt x="6305" y="504"/>
                      <a:pt x="6305" y="1127"/>
                    </a:cubicBezTo>
                    <a:cubicBezTo>
                      <a:pt x="6305" y="1750"/>
                      <a:pt x="5807" y="2254"/>
                      <a:pt x="5193" y="2254"/>
                    </a:cubicBezTo>
                    <a:cubicBezTo>
                      <a:pt x="4578" y="2254"/>
                      <a:pt x="4079" y="1750"/>
                      <a:pt x="4079" y="1127"/>
                    </a:cubicBezTo>
                    <a:close/>
                    <a:moveTo>
                      <a:pt x="9353" y="1669"/>
                    </a:moveTo>
                    <a:cubicBezTo>
                      <a:pt x="8800" y="2578"/>
                      <a:pt x="7557" y="3340"/>
                      <a:pt x="6352" y="3340"/>
                    </a:cubicBezTo>
                    <a:cubicBezTo>
                      <a:pt x="6274" y="3340"/>
                      <a:pt x="6196" y="3336"/>
                      <a:pt x="6118" y="3330"/>
                    </a:cubicBezTo>
                    <a:cubicBezTo>
                      <a:pt x="6142" y="3615"/>
                      <a:pt x="6252" y="4928"/>
                      <a:pt x="6282" y="5755"/>
                    </a:cubicBezTo>
                    <a:cubicBezTo>
                      <a:pt x="6288" y="5783"/>
                      <a:pt x="6294" y="5811"/>
                      <a:pt x="6296" y="5841"/>
                    </a:cubicBezTo>
                    <a:lnTo>
                      <a:pt x="6568" y="10087"/>
                    </a:lnTo>
                    <a:cubicBezTo>
                      <a:pt x="6586" y="10373"/>
                      <a:pt x="5564" y="10428"/>
                      <a:pt x="5546" y="10154"/>
                    </a:cubicBezTo>
                    <a:lnTo>
                      <a:pt x="5318" y="6578"/>
                    </a:lnTo>
                    <a:cubicBezTo>
                      <a:pt x="5280" y="6574"/>
                      <a:pt x="5244" y="6567"/>
                      <a:pt x="5206" y="6567"/>
                    </a:cubicBezTo>
                    <a:cubicBezTo>
                      <a:pt x="5174" y="6567"/>
                      <a:pt x="5136" y="6577"/>
                      <a:pt x="5099" y="6587"/>
                    </a:cubicBezTo>
                    <a:lnTo>
                      <a:pt x="4851" y="10126"/>
                    </a:lnTo>
                    <a:cubicBezTo>
                      <a:pt x="4832" y="10398"/>
                      <a:pt x="3810" y="10338"/>
                      <a:pt x="3830" y="10052"/>
                    </a:cubicBezTo>
                    <a:lnTo>
                      <a:pt x="4144" y="5559"/>
                    </a:lnTo>
                    <a:cubicBezTo>
                      <a:pt x="4146" y="5538"/>
                      <a:pt x="4150" y="5520"/>
                      <a:pt x="4154" y="5500"/>
                    </a:cubicBezTo>
                    <a:cubicBezTo>
                      <a:pt x="4199" y="4432"/>
                      <a:pt x="4252" y="3400"/>
                      <a:pt x="4257" y="3326"/>
                    </a:cubicBezTo>
                    <a:cubicBezTo>
                      <a:pt x="4169" y="3334"/>
                      <a:pt x="4081" y="3340"/>
                      <a:pt x="3994" y="3340"/>
                    </a:cubicBezTo>
                    <a:cubicBezTo>
                      <a:pt x="2788" y="3340"/>
                      <a:pt x="1546" y="2578"/>
                      <a:pt x="993" y="1669"/>
                    </a:cubicBezTo>
                    <a:cubicBezTo>
                      <a:pt x="879" y="1481"/>
                      <a:pt x="936" y="1235"/>
                      <a:pt x="1122" y="1120"/>
                    </a:cubicBezTo>
                    <a:cubicBezTo>
                      <a:pt x="1308" y="1003"/>
                      <a:pt x="1551" y="1062"/>
                      <a:pt x="1665" y="1250"/>
                    </a:cubicBezTo>
                    <a:cubicBezTo>
                      <a:pt x="2166" y="2073"/>
                      <a:pt x="3484" y="2756"/>
                      <a:pt x="4493" y="2470"/>
                    </a:cubicBezTo>
                    <a:cubicBezTo>
                      <a:pt x="4663" y="2411"/>
                      <a:pt x="4865" y="2374"/>
                      <a:pt x="5089" y="2365"/>
                    </a:cubicBezTo>
                    <a:lnTo>
                      <a:pt x="4729" y="5423"/>
                    </a:lnTo>
                    <a:lnTo>
                      <a:pt x="5203" y="5915"/>
                    </a:lnTo>
                    <a:lnTo>
                      <a:pt x="5617" y="5423"/>
                    </a:lnTo>
                    <a:lnTo>
                      <a:pt x="5330" y="2373"/>
                    </a:lnTo>
                    <a:cubicBezTo>
                      <a:pt x="5531" y="2387"/>
                      <a:pt x="5725" y="2423"/>
                      <a:pt x="5890" y="2481"/>
                    </a:cubicBezTo>
                    <a:cubicBezTo>
                      <a:pt x="6894" y="2741"/>
                      <a:pt x="8187" y="2063"/>
                      <a:pt x="8681" y="1250"/>
                    </a:cubicBezTo>
                    <a:cubicBezTo>
                      <a:pt x="8795" y="1062"/>
                      <a:pt x="9038" y="1003"/>
                      <a:pt x="9224" y="1119"/>
                    </a:cubicBezTo>
                    <a:cubicBezTo>
                      <a:pt x="9410" y="1235"/>
                      <a:pt x="9468" y="1481"/>
                      <a:pt x="9353" y="1669"/>
                    </a:cubicBezTo>
                    <a:close/>
                    <a:moveTo>
                      <a:pt x="8844" y="4304"/>
                    </a:moveTo>
                    <a:cubicBezTo>
                      <a:pt x="8839" y="4303"/>
                      <a:pt x="8833" y="4303"/>
                      <a:pt x="8827" y="4302"/>
                    </a:cubicBezTo>
                    <a:lnTo>
                      <a:pt x="8900" y="5088"/>
                    </a:lnTo>
                    <a:lnTo>
                      <a:pt x="8793" y="5217"/>
                    </a:lnTo>
                    <a:lnTo>
                      <a:pt x="8671" y="5088"/>
                    </a:lnTo>
                    <a:lnTo>
                      <a:pt x="8763" y="4301"/>
                    </a:lnTo>
                    <a:cubicBezTo>
                      <a:pt x="8543" y="4286"/>
                      <a:pt x="8343" y="4195"/>
                      <a:pt x="7895" y="3770"/>
                    </a:cubicBezTo>
                    <a:cubicBezTo>
                      <a:pt x="7846" y="3723"/>
                      <a:pt x="7769" y="3725"/>
                      <a:pt x="7722" y="3776"/>
                    </a:cubicBezTo>
                    <a:cubicBezTo>
                      <a:pt x="7676" y="3826"/>
                      <a:pt x="7679" y="3906"/>
                      <a:pt x="7729" y="3953"/>
                    </a:cubicBezTo>
                    <a:cubicBezTo>
                      <a:pt x="8086" y="4293"/>
                      <a:pt x="8319" y="4456"/>
                      <a:pt x="8558" y="4519"/>
                    </a:cubicBezTo>
                    <a:cubicBezTo>
                      <a:pt x="8558" y="4523"/>
                      <a:pt x="8556" y="4527"/>
                      <a:pt x="8556" y="4530"/>
                    </a:cubicBezTo>
                    <a:lnTo>
                      <a:pt x="8505" y="5505"/>
                    </a:lnTo>
                    <a:lnTo>
                      <a:pt x="8378" y="6694"/>
                    </a:lnTo>
                    <a:cubicBezTo>
                      <a:pt x="8369" y="6780"/>
                      <a:pt x="8430" y="6857"/>
                      <a:pt x="8514" y="6867"/>
                    </a:cubicBezTo>
                    <a:cubicBezTo>
                      <a:pt x="8520" y="6867"/>
                      <a:pt x="8525" y="6867"/>
                      <a:pt x="8530" y="6867"/>
                    </a:cubicBezTo>
                    <a:cubicBezTo>
                      <a:pt x="8608" y="6867"/>
                      <a:pt x="8674" y="6808"/>
                      <a:pt x="8683" y="6728"/>
                    </a:cubicBezTo>
                    <a:lnTo>
                      <a:pt x="8815" y="5498"/>
                    </a:lnTo>
                    <a:lnTo>
                      <a:pt x="9012" y="6736"/>
                    </a:lnTo>
                    <a:cubicBezTo>
                      <a:pt x="9025" y="6813"/>
                      <a:pt x="9090" y="6868"/>
                      <a:pt x="9164" y="6868"/>
                    </a:cubicBezTo>
                    <a:cubicBezTo>
                      <a:pt x="9172" y="6868"/>
                      <a:pt x="9180" y="6867"/>
                      <a:pt x="9188" y="6866"/>
                    </a:cubicBezTo>
                    <a:cubicBezTo>
                      <a:pt x="9272" y="6852"/>
                      <a:pt x="9328" y="6771"/>
                      <a:pt x="9315" y="6686"/>
                    </a:cubicBezTo>
                    <a:lnTo>
                      <a:pt x="9119" y="5462"/>
                    </a:lnTo>
                    <a:cubicBezTo>
                      <a:pt x="9119" y="5461"/>
                      <a:pt x="9120" y="5460"/>
                      <a:pt x="9120" y="5459"/>
                    </a:cubicBezTo>
                    <a:lnTo>
                      <a:pt x="9046" y="4530"/>
                    </a:lnTo>
                    <a:cubicBezTo>
                      <a:pt x="9046" y="4526"/>
                      <a:pt x="9046" y="4522"/>
                      <a:pt x="9045" y="4518"/>
                    </a:cubicBezTo>
                    <a:cubicBezTo>
                      <a:pt x="9279" y="4456"/>
                      <a:pt x="9631" y="4296"/>
                      <a:pt x="9990" y="3953"/>
                    </a:cubicBezTo>
                    <a:cubicBezTo>
                      <a:pt x="10040" y="3906"/>
                      <a:pt x="10043" y="3826"/>
                      <a:pt x="9997" y="3776"/>
                    </a:cubicBezTo>
                    <a:cubicBezTo>
                      <a:pt x="9950" y="3725"/>
                      <a:pt x="9873" y="3723"/>
                      <a:pt x="9823" y="3770"/>
                    </a:cubicBezTo>
                    <a:cubicBezTo>
                      <a:pt x="9407" y="4166"/>
                      <a:pt x="9010" y="4290"/>
                      <a:pt x="8857" y="4300"/>
                    </a:cubicBezTo>
                    <a:cubicBezTo>
                      <a:pt x="8852" y="4300"/>
                      <a:pt x="8849" y="4303"/>
                      <a:pt x="8844" y="4304"/>
                    </a:cubicBezTo>
                    <a:close/>
                    <a:moveTo>
                      <a:pt x="8790" y="4263"/>
                    </a:moveTo>
                    <a:cubicBezTo>
                      <a:pt x="8949" y="4263"/>
                      <a:pt x="9078" y="4131"/>
                      <a:pt x="9078" y="3969"/>
                    </a:cubicBezTo>
                    <a:cubicBezTo>
                      <a:pt x="9078" y="3807"/>
                      <a:pt x="8949" y="3675"/>
                      <a:pt x="8790" y="3675"/>
                    </a:cubicBezTo>
                    <a:cubicBezTo>
                      <a:pt x="8631" y="3675"/>
                      <a:pt x="8503" y="3807"/>
                      <a:pt x="8503" y="3969"/>
                    </a:cubicBezTo>
                    <a:cubicBezTo>
                      <a:pt x="8503" y="4131"/>
                      <a:pt x="8631" y="4263"/>
                      <a:pt x="8790" y="4263"/>
                    </a:cubicBezTo>
                    <a:close/>
                    <a:moveTo>
                      <a:pt x="9514" y="6418"/>
                    </a:moveTo>
                    <a:cubicBezTo>
                      <a:pt x="9649" y="6475"/>
                      <a:pt x="9732" y="6548"/>
                      <a:pt x="9732" y="6629"/>
                    </a:cubicBezTo>
                    <a:cubicBezTo>
                      <a:pt x="9732" y="6745"/>
                      <a:pt x="9561" y="6846"/>
                      <a:pt x="9306" y="6903"/>
                    </a:cubicBezTo>
                    <a:cubicBezTo>
                      <a:pt x="9287" y="6910"/>
                      <a:pt x="9267" y="6915"/>
                      <a:pt x="9245" y="6917"/>
                    </a:cubicBezTo>
                    <a:cubicBezTo>
                      <a:pt x="9240" y="6918"/>
                      <a:pt x="9235" y="6918"/>
                      <a:pt x="9229" y="6918"/>
                    </a:cubicBezTo>
                    <a:cubicBezTo>
                      <a:pt x="9112" y="6939"/>
                      <a:pt x="8983" y="6952"/>
                      <a:pt x="8845" y="6952"/>
                    </a:cubicBezTo>
                    <a:cubicBezTo>
                      <a:pt x="8355" y="6952"/>
                      <a:pt x="7957" y="6807"/>
                      <a:pt x="7957" y="6629"/>
                    </a:cubicBezTo>
                    <a:cubicBezTo>
                      <a:pt x="7957" y="6542"/>
                      <a:pt x="8055" y="6463"/>
                      <a:pt x="8211" y="6405"/>
                    </a:cubicBezTo>
                    <a:lnTo>
                      <a:pt x="8222" y="6252"/>
                    </a:lnTo>
                    <a:cubicBezTo>
                      <a:pt x="7685" y="6340"/>
                      <a:pt x="7308" y="6534"/>
                      <a:pt x="7308" y="6762"/>
                    </a:cubicBezTo>
                    <a:cubicBezTo>
                      <a:pt x="7308" y="7072"/>
                      <a:pt x="8000" y="7324"/>
                      <a:pt x="8854" y="7324"/>
                    </a:cubicBezTo>
                    <a:cubicBezTo>
                      <a:pt x="9708" y="7324"/>
                      <a:pt x="10400" y="7072"/>
                      <a:pt x="10400" y="6762"/>
                    </a:cubicBezTo>
                    <a:cubicBezTo>
                      <a:pt x="10400" y="6535"/>
                      <a:pt x="10027" y="6342"/>
                      <a:pt x="9494" y="6253"/>
                    </a:cubicBezTo>
                    <a:lnTo>
                      <a:pt x="9514" y="6418"/>
                    </a:lnTo>
                    <a:close/>
                    <a:moveTo>
                      <a:pt x="1543" y="4300"/>
                    </a:moveTo>
                    <a:cubicBezTo>
                      <a:pt x="1391" y="4290"/>
                      <a:pt x="994" y="4166"/>
                      <a:pt x="577" y="3770"/>
                    </a:cubicBezTo>
                    <a:cubicBezTo>
                      <a:pt x="528" y="3723"/>
                      <a:pt x="450" y="3725"/>
                      <a:pt x="404" y="3776"/>
                    </a:cubicBezTo>
                    <a:cubicBezTo>
                      <a:pt x="358" y="3826"/>
                      <a:pt x="361" y="3906"/>
                      <a:pt x="411" y="3953"/>
                    </a:cubicBezTo>
                    <a:cubicBezTo>
                      <a:pt x="770" y="4296"/>
                      <a:pt x="1122" y="4456"/>
                      <a:pt x="1355" y="4518"/>
                    </a:cubicBezTo>
                    <a:cubicBezTo>
                      <a:pt x="1355" y="4522"/>
                      <a:pt x="1355" y="4526"/>
                      <a:pt x="1355" y="4530"/>
                    </a:cubicBezTo>
                    <a:lnTo>
                      <a:pt x="1281" y="5459"/>
                    </a:lnTo>
                    <a:cubicBezTo>
                      <a:pt x="1281" y="5460"/>
                      <a:pt x="1282" y="5461"/>
                      <a:pt x="1282" y="5462"/>
                    </a:cubicBezTo>
                    <a:lnTo>
                      <a:pt x="1086" y="6686"/>
                    </a:lnTo>
                    <a:cubicBezTo>
                      <a:pt x="1072" y="6771"/>
                      <a:pt x="1129" y="6852"/>
                      <a:pt x="1212" y="6866"/>
                    </a:cubicBezTo>
                    <a:cubicBezTo>
                      <a:pt x="1221" y="6867"/>
                      <a:pt x="1229" y="6867"/>
                      <a:pt x="1236" y="6867"/>
                    </a:cubicBezTo>
                    <a:cubicBezTo>
                      <a:pt x="1311" y="6867"/>
                      <a:pt x="1376" y="6813"/>
                      <a:pt x="1388" y="6736"/>
                    </a:cubicBezTo>
                    <a:lnTo>
                      <a:pt x="1586" y="5498"/>
                    </a:lnTo>
                    <a:lnTo>
                      <a:pt x="1718" y="6728"/>
                    </a:lnTo>
                    <a:cubicBezTo>
                      <a:pt x="1726" y="6808"/>
                      <a:pt x="1792" y="6867"/>
                      <a:pt x="1870" y="6867"/>
                    </a:cubicBezTo>
                    <a:cubicBezTo>
                      <a:pt x="1875" y="6867"/>
                      <a:pt x="1881" y="6867"/>
                      <a:pt x="1887" y="6867"/>
                    </a:cubicBezTo>
                    <a:cubicBezTo>
                      <a:pt x="1971" y="6857"/>
                      <a:pt x="2032" y="6780"/>
                      <a:pt x="2022" y="6694"/>
                    </a:cubicBezTo>
                    <a:lnTo>
                      <a:pt x="1895" y="5505"/>
                    </a:lnTo>
                    <a:lnTo>
                      <a:pt x="1845" y="4530"/>
                    </a:lnTo>
                    <a:cubicBezTo>
                      <a:pt x="1845" y="4527"/>
                      <a:pt x="1843" y="4523"/>
                      <a:pt x="1843" y="4519"/>
                    </a:cubicBezTo>
                    <a:cubicBezTo>
                      <a:pt x="2082" y="4456"/>
                      <a:pt x="2314" y="4293"/>
                      <a:pt x="2672" y="3953"/>
                    </a:cubicBezTo>
                    <a:cubicBezTo>
                      <a:pt x="2722" y="3906"/>
                      <a:pt x="2725" y="3826"/>
                      <a:pt x="2678" y="3776"/>
                    </a:cubicBezTo>
                    <a:cubicBezTo>
                      <a:pt x="2632" y="3725"/>
                      <a:pt x="2555" y="3722"/>
                      <a:pt x="2505" y="3770"/>
                    </a:cubicBezTo>
                    <a:cubicBezTo>
                      <a:pt x="2058" y="4195"/>
                      <a:pt x="1857" y="4286"/>
                      <a:pt x="1637" y="4301"/>
                    </a:cubicBezTo>
                    <a:lnTo>
                      <a:pt x="1730" y="5088"/>
                    </a:lnTo>
                    <a:lnTo>
                      <a:pt x="1608" y="5217"/>
                    </a:lnTo>
                    <a:lnTo>
                      <a:pt x="1501" y="5088"/>
                    </a:lnTo>
                    <a:lnTo>
                      <a:pt x="1574" y="4302"/>
                    </a:lnTo>
                    <a:cubicBezTo>
                      <a:pt x="1568" y="4303"/>
                      <a:pt x="1562" y="4303"/>
                      <a:pt x="1557" y="4304"/>
                    </a:cubicBezTo>
                    <a:cubicBezTo>
                      <a:pt x="1552" y="4303"/>
                      <a:pt x="1548" y="4300"/>
                      <a:pt x="1543" y="4300"/>
                    </a:cubicBezTo>
                    <a:close/>
                    <a:moveTo>
                      <a:pt x="1898" y="3969"/>
                    </a:moveTo>
                    <a:cubicBezTo>
                      <a:pt x="1898" y="3807"/>
                      <a:pt x="1769" y="3675"/>
                      <a:pt x="1610" y="3675"/>
                    </a:cubicBezTo>
                    <a:cubicBezTo>
                      <a:pt x="1452" y="3675"/>
                      <a:pt x="1323" y="3807"/>
                      <a:pt x="1323" y="3969"/>
                    </a:cubicBezTo>
                    <a:cubicBezTo>
                      <a:pt x="1323" y="4131"/>
                      <a:pt x="1452" y="4263"/>
                      <a:pt x="1610" y="4263"/>
                    </a:cubicBezTo>
                    <a:cubicBezTo>
                      <a:pt x="1769" y="4263"/>
                      <a:pt x="1898" y="4131"/>
                      <a:pt x="1898" y="3969"/>
                    </a:cubicBezTo>
                    <a:close/>
                    <a:moveTo>
                      <a:pt x="906" y="6253"/>
                    </a:moveTo>
                    <a:cubicBezTo>
                      <a:pt x="373" y="6342"/>
                      <a:pt x="0" y="6535"/>
                      <a:pt x="0" y="6762"/>
                    </a:cubicBezTo>
                    <a:cubicBezTo>
                      <a:pt x="0" y="7072"/>
                      <a:pt x="693" y="7324"/>
                      <a:pt x="1547" y="7324"/>
                    </a:cubicBezTo>
                    <a:cubicBezTo>
                      <a:pt x="2401" y="7324"/>
                      <a:pt x="3093" y="7072"/>
                      <a:pt x="3093" y="6762"/>
                    </a:cubicBezTo>
                    <a:cubicBezTo>
                      <a:pt x="3093" y="6534"/>
                      <a:pt x="2716" y="6340"/>
                      <a:pt x="2178" y="6252"/>
                    </a:cubicBezTo>
                    <a:lnTo>
                      <a:pt x="2189" y="6405"/>
                    </a:lnTo>
                    <a:cubicBezTo>
                      <a:pt x="2346" y="6463"/>
                      <a:pt x="2444" y="6542"/>
                      <a:pt x="2444" y="6629"/>
                    </a:cubicBezTo>
                    <a:cubicBezTo>
                      <a:pt x="2444" y="6807"/>
                      <a:pt x="2046" y="6952"/>
                      <a:pt x="1556" y="6952"/>
                    </a:cubicBezTo>
                    <a:cubicBezTo>
                      <a:pt x="1418" y="6952"/>
                      <a:pt x="1289" y="6939"/>
                      <a:pt x="1172" y="6918"/>
                    </a:cubicBezTo>
                    <a:cubicBezTo>
                      <a:pt x="1166" y="6918"/>
                      <a:pt x="1161" y="6918"/>
                      <a:pt x="1155" y="6917"/>
                    </a:cubicBezTo>
                    <a:cubicBezTo>
                      <a:pt x="1134" y="6915"/>
                      <a:pt x="1114" y="6910"/>
                      <a:pt x="1095" y="6903"/>
                    </a:cubicBezTo>
                    <a:cubicBezTo>
                      <a:pt x="840" y="6846"/>
                      <a:pt x="669" y="6745"/>
                      <a:pt x="669" y="6629"/>
                    </a:cubicBezTo>
                    <a:cubicBezTo>
                      <a:pt x="669" y="6548"/>
                      <a:pt x="751" y="6475"/>
                      <a:pt x="887" y="6418"/>
                    </a:cubicBezTo>
                    <a:lnTo>
                      <a:pt x="906" y="6253"/>
                    </a:lnTo>
                    <a:close/>
                  </a:path>
                </a:pathLst>
              </a:custGeom>
              <a:solidFill>
                <a:schemeClr val="bg1"/>
              </a:solidFill>
              <a:ln>
                <a:noFill/>
              </a:ln>
            </p:spPr>
            <p:txBody>
              <a:bodyPr/>
              <a:lstStyle/>
              <a:p>
                <a:endParaRPr lang="zh-CN" altLang="en-US"/>
              </a:p>
            </p:txBody>
          </p:sp>
        </p:grpSp>
        <p:sp>
          <p:nvSpPr>
            <p:cNvPr id="32" name="íṥļíḍé"/>
            <p:cNvSpPr txBox="1"/>
            <p:nvPr/>
          </p:nvSpPr>
          <p:spPr>
            <a:xfrm>
              <a:off x="673101" y="4114800"/>
              <a:ext cx="2047185" cy="430561"/>
            </a:xfrm>
            <a:prstGeom prst="rect">
              <a:avLst/>
            </a:prstGeom>
            <a:noFill/>
          </p:spPr>
          <p:txBody>
            <a:bodyPr wrap="square" lIns="91440" tIns="45720" rIns="91440" bIns="45720" rtlCol="0" anchor="b" anchorCtr="0">
              <a:normAutofit/>
            </a:bodyPr>
            <a:lstStyle/>
            <a:p>
              <a:pPr algn="ctr">
                <a:lnSpc>
                  <a:spcPct val="150000"/>
                </a:lnSpc>
              </a:pPr>
              <a:r>
                <a:rPr lang="zh-CN" altLang="en-US" sz="1600" b="1" dirty="0">
                  <a:solidFill>
                    <a:schemeClr val="accent2">
                      <a:lumMod val="60000"/>
                      <a:lumOff val="40000"/>
                    </a:schemeClr>
                  </a:solidFill>
                </a:rPr>
                <a:t>小标题</a:t>
              </a:r>
              <a:endParaRPr lang="vi-VN" altLang="zh-CN" sz="1600" b="1" dirty="0">
                <a:solidFill>
                  <a:schemeClr val="accent2">
                    <a:lumMod val="60000"/>
                    <a:lumOff val="40000"/>
                  </a:schemeClr>
                </a:solidFill>
              </a:endParaRPr>
            </a:p>
          </p:txBody>
        </p:sp>
        <p:sp>
          <p:nvSpPr>
            <p:cNvPr id="33" name="îśľiḓè"/>
            <p:cNvSpPr txBox="1"/>
            <p:nvPr/>
          </p:nvSpPr>
          <p:spPr>
            <a:xfrm>
              <a:off x="909833" y="4526310"/>
              <a:ext cx="2047185" cy="1028812"/>
            </a:xfrm>
            <a:prstGeom prst="rect">
              <a:avLst/>
            </a:prstGeom>
            <a:noFill/>
          </p:spPr>
          <p:txBody>
            <a:bodyPr wrap="square" lIns="91440" tIns="45720" rIns="91440" bIns="45720" rtlCol="0" anchor="t" anchorCtr="0">
              <a:noAutofit/>
            </a:bodyPr>
            <a:lstStyle>
              <a:defPPr>
                <a:defRPr lang="en-US"/>
              </a:defPPr>
              <a:lvl1pPr>
                <a:lnSpc>
                  <a:spcPct val="150000"/>
                </a:lnSpc>
                <a:defRPr sz="1600">
                  <a:solidFill>
                    <a:schemeClr val="tx1">
                      <a:lumMod val="50000"/>
                      <a:lumOff val="50000"/>
                    </a:schemeClr>
                  </a:solidFill>
                </a:defRPr>
              </a:lvl1pPr>
            </a:lstStyle>
            <a:p>
              <a:r>
                <a:rPr lang="zh-CN" altLang="en-US" dirty="0"/>
                <a:t>请在此输入内容</a:t>
              </a:r>
              <a:endParaRPr lang="en-US" altLang="zh-CN" dirty="0"/>
            </a:p>
            <a:p>
              <a:r>
                <a:rPr lang="zh-CN" altLang="en-US" dirty="0"/>
                <a:t>请在此输入内容</a:t>
              </a:r>
              <a:endParaRPr lang="en-US" altLang="zh-CN" dirty="0"/>
            </a:p>
            <a:p>
              <a:r>
                <a:rPr lang="zh-CN" altLang="en-US" dirty="0"/>
                <a:t>请在此输入内容</a:t>
              </a:r>
              <a:endParaRPr lang="en-US" altLang="zh-CN" dirty="0"/>
            </a:p>
          </p:txBody>
        </p:sp>
      </p:grpSp>
      <p:grpSp>
        <p:nvGrpSpPr>
          <p:cNvPr id="13" name="íşḷíde"/>
          <p:cNvGrpSpPr/>
          <p:nvPr/>
        </p:nvGrpSpPr>
        <p:grpSpPr>
          <a:xfrm>
            <a:off x="6985623" y="3746576"/>
            <a:ext cx="2563170" cy="1143028"/>
            <a:chOff x="415109" y="3402333"/>
            <a:chExt cx="2563170" cy="1143028"/>
          </a:xfrm>
        </p:grpSpPr>
        <p:grpSp>
          <p:nvGrpSpPr>
            <p:cNvPr id="26" name="iš1iďè"/>
            <p:cNvGrpSpPr/>
            <p:nvPr/>
          </p:nvGrpSpPr>
          <p:grpSpPr>
            <a:xfrm>
              <a:off x="1335407" y="3402333"/>
              <a:ext cx="739136" cy="739134"/>
              <a:chOff x="7068980" y="2116080"/>
              <a:chExt cx="558427" cy="558427"/>
            </a:xfrm>
          </p:grpSpPr>
          <p:sp>
            <p:nvSpPr>
              <p:cNvPr id="29" name="iṩḷíḑê"/>
              <p:cNvSpPr/>
              <p:nvPr/>
            </p:nvSpPr>
            <p:spPr>
              <a:xfrm>
                <a:off x="7068980" y="2116080"/>
                <a:ext cx="558427" cy="558427"/>
              </a:xfrm>
              <a:prstGeom prst="ellipse">
                <a:avLst/>
              </a:prstGeom>
              <a:solidFill>
                <a:schemeClr val="accent3"/>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p>
                <a:pPr algn="ctr"/>
                <a:endParaRPr lang="en-US" sz="2800" b="1" dirty="0">
                  <a:solidFill>
                    <a:schemeClr val="bg1"/>
                  </a:solidFill>
                </a:endParaRPr>
              </a:p>
            </p:txBody>
          </p:sp>
          <p:sp>
            <p:nvSpPr>
              <p:cNvPr id="30" name="íSḷïďè"/>
              <p:cNvSpPr/>
              <p:nvPr/>
            </p:nvSpPr>
            <p:spPr bwMode="auto">
              <a:xfrm>
                <a:off x="7217584" y="2261533"/>
                <a:ext cx="261219" cy="267520"/>
              </a:xfrm>
              <a:custGeom>
                <a:avLst/>
                <a:gdLst>
                  <a:gd name="T0" fmla="*/ 1547 w 10400"/>
                  <a:gd name="T1" fmla="*/ 9330 h 10667"/>
                  <a:gd name="T2" fmla="*/ 3077 w 10400"/>
                  <a:gd name="T3" fmla="*/ 9013 h 10667"/>
                  <a:gd name="T4" fmla="*/ 6114 w 10400"/>
                  <a:gd name="T5" fmla="*/ 9700 h 10667"/>
                  <a:gd name="T6" fmla="*/ 6806 w 10400"/>
                  <a:gd name="T7" fmla="*/ 8539 h 10667"/>
                  <a:gd name="T8" fmla="*/ 4079 w 10400"/>
                  <a:gd name="T9" fmla="*/ 1127 h 10667"/>
                  <a:gd name="T10" fmla="*/ 5193 w 10400"/>
                  <a:gd name="T11" fmla="*/ 2254 h 10667"/>
                  <a:gd name="T12" fmla="*/ 6352 w 10400"/>
                  <a:gd name="T13" fmla="*/ 3340 h 10667"/>
                  <a:gd name="T14" fmla="*/ 6296 w 10400"/>
                  <a:gd name="T15" fmla="*/ 5841 h 10667"/>
                  <a:gd name="T16" fmla="*/ 5318 w 10400"/>
                  <a:gd name="T17" fmla="*/ 6578 h 10667"/>
                  <a:gd name="T18" fmla="*/ 4851 w 10400"/>
                  <a:gd name="T19" fmla="*/ 10126 h 10667"/>
                  <a:gd name="T20" fmla="*/ 4154 w 10400"/>
                  <a:gd name="T21" fmla="*/ 5500 h 10667"/>
                  <a:gd name="T22" fmla="*/ 993 w 10400"/>
                  <a:gd name="T23" fmla="*/ 1669 h 10667"/>
                  <a:gd name="T24" fmla="*/ 4493 w 10400"/>
                  <a:gd name="T25" fmla="*/ 2470 h 10667"/>
                  <a:gd name="T26" fmla="*/ 5203 w 10400"/>
                  <a:gd name="T27" fmla="*/ 5915 h 10667"/>
                  <a:gd name="T28" fmla="*/ 5890 w 10400"/>
                  <a:gd name="T29" fmla="*/ 2481 h 10667"/>
                  <a:gd name="T30" fmla="*/ 9353 w 10400"/>
                  <a:gd name="T31" fmla="*/ 1669 h 10667"/>
                  <a:gd name="T32" fmla="*/ 8900 w 10400"/>
                  <a:gd name="T33" fmla="*/ 5088 h 10667"/>
                  <a:gd name="T34" fmla="*/ 8763 w 10400"/>
                  <a:gd name="T35" fmla="*/ 4301 h 10667"/>
                  <a:gd name="T36" fmla="*/ 7729 w 10400"/>
                  <a:gd name="T37" fmla="*/ 3953 h 10667"/>
                  <a:gd name="T38" fmla="*/ 8505 w 10400"/>
                  <a:gd name="T39" fmla="*/ 5505 h 10667"/>
                  <a:gd name="T40" fmla="*/ 8530 w 10400"/>
                  <a:gd name="T41" fmla="*/ 6867 h 10667"/>
                  <a:gd name="T42" fmla="*/ 9012 w 10400"/>
                  <a:gd name="T43" fmla="*/ 6736 h 10667"/>
                  <a:gd name="T44" fmla="*/ 9315 w 10400"/>
                  <a:gd name="T45" fmla="*/ 6686 h 10667"/>
                  <a:gd name="T46" fmla="*/ 9046 w 10400"/>
                  <a:gd name="T47" fmla="*/ 4530 h 10667"/>
                  <a:gd name="T48" fmla="*/ 9997 w 10400"/>
                  <a:gd name="T49" fmla="*/ 3776 h 10667"/>
                  <a:gd name="T50" fmla="*/ 8844 w 10400"/>
                  <a:gd name="T51" fmla="*/ 4304 h 10667"/>
                  <a:gd name="T52" fmla="*/ 8790 w 10400"/>
                  <a:gd name="T53" fmla="*/ 3675 h 10667"/>
                  <a:gd name="T54" fmla="*/ 9514 w 10400"/>
                  <a:gd name="T55" fmla="*/ 6418 h 10667"/>
                  <a:gd name="T56" fmla="*/ 9245 w 10400"/>
                  <a:gd name="T57" fmla="*/ 6917 h 10667"/>
                  <a:gd name="T58" fmla="*/ 7957 w 10400"/>
                  <a:gd name="T59" fmla="*/ 6629 h 10667"/>
                  <a:gd name="T60" fmla="*/ 7308 w 10400"/>
                  <a:gd name="T61" fmla="*/ 6762 h 10667"/>
                  <a:gd name="T62" fmla="*/ 9494 w 10400"/>
                  <a:gd name="T63" fmla="*/ 6253 h 10667"/>
                  <a:gd name="T64" fmla="*/ 577 w 10400"/>
                  <a:gd name="T65" fmla="*/ 3770 h 10667"/>
                  <a:gd name="T66" fmla="*/ 1355 w 10400"/>
                  <a:gd name="T67" fmla="*/ 4518 h 10667"/>
                  <a:gd name="T68" fmla="*/ 1282 w 10400"/>
                  <a:gd name="T69" fmla="*/ 5462 h 10667"/>
                  <a:gd name="T70" fmla="*/ 1236 w 10400"/>
                  <a:gd name="T71" fmla="*/ 6867 h 10667"/>
                  <a:gd name="T72" fmla="*/ 1718 w 10400"/>
                  <a:gd name="T73" fmla="*/ 6728 h 10667"/>
                  <a:gd name="T74" fmla="*/ 2022 w 10400"/>
                  <a:gd name="T75" fmla="*/ 6694 h 10667"/>
                  <a:gd name="T76" fmla="*/ 1843 w 10400"/>
                  <a:gd name="T77" fmla="*/ 4519 h 10667"/>
                  <a:gd name="T78" fmla="*/ 2505 w 10400"/>
                  <a:gd name="T79" fmla="*/ 3770 h 10667"/>
                  <a:gd name="T80" fmla="*/ 1608 w 10400"/>
                  <a:gd name="T81" fmla="*/ 5217 h 10667"/>
                  <a:gd name="T82" fmla="*/ 1557 w 10400"/>
                  <a:gd name="T83" fmla="*/ 4304 h 10667"/>
                  <a:gd name="T84" fmla="*/ 1610 w 10400"/>
                  <a:gd name="T85" fmla="*/ 3675 h 10667"/>
                  <a:gd name="T86" fmla="*/ 1898 w 10400"/>
                  <a:gd name="T87" fmla="*/ 3969 h 10667"/>
                  <a:gd name="T88" fmla="*/ 1547 w 10400"/>
                  <a:gd name="T89" fmla="*/ 7324 h 10667"/>
                  <a:gd name="T90" fmla="*/ 2189 w 10400"/>
                  <a:gd name="T91" fmla="*/ 6405 h 10667"/>
                  <a:gd name="T92" fmla="*/ 1172 w 10400"/>
                  <a:gd name="T93" fmla="*/ 6918 h 10667"/>
                  <a:gd name="T94" fmla="*/ 669 w 10400"/>
                  <a:gd name="T95" fmla="*/ 6629 h 106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400" h="10667">
                    <a:moveTo>
                      <a:pt x="8838" y="9330"/>
                    </a:moveTo>
                    <a:cubicBezTo>
                      <a:pt x="8838" y="10067"/>
                      <a:pt x="7206" y="10667"/>
                      <a:pt x="5192" y="10667"/>
                    </a:cubicBezTo>
                    <a:cubicBezTo>
                      <a:pt x="3180" y="10667"/>
                      <a:pt x="1547" y="10067"/>
                      <a:pt x="1547" y="9330"/>
                    </a:cubicBezTo>
                    <a:cubicBezTo>
                      <a:pt x="1547" y="8797"/>
                      <a:pt x="2406" y="8341"/>
                      <a:pt x="3638" y="8128"/>
                    </a:cubicBezTo>
                    <a:lnTo>
                      <a:pt x="3638" y="8495"/>
                    </a:lnTo>
                    <a:cubicBezTo>
                      <a:pt x="3293" y="8632"/>
                      <a:pt x="3077" y="8813"/>
                      <a:pt x="3077" y="9013"/>
                    </a:cubicBezTo>
                    <a:cubicBezTo>
                      <a:pt x="3077" y="9437"/>
                      <a:pt x="4015" y="9781"/>
                      <a:pt x="5171" y="9781"/>
                    </a:cubicBezTo>
                    <a:cubicBezTo>
                      <a:pt x="5497" y="9781"/>
                      <a:pt x="5802" y="9751"/>
                      <a:pt x="6077" y="9703"/>
                    </a:cubicBezTo>
                    <a:cubicBezTo>
                      <a:pt x="6090" y="9702"/>
                      <a:pt x="6102" y="9702"/>
                      <a:pt x="6114" y="9700"/>
                    </a:cubicBezTo>
                    <a:cubicBezTo>
                      <a:pt x="6165" y="9694"/>
                      <a:pt x="6212" y="9682"/>
                      <a:pt x="6259" y="9666"/>
                    </a:cubicBezTo>
                    <a:cubicBezTo>
                      <a:pt x="6859" y="9531"/>
                      <a:pt x="7264" y="9290"/>
                      <a:pt x="7264" y="9013"/>
                    </a:cubicBezTo>
                    <a:cubicBezTo>
                      <a:pt x="7264" y="8834"/>
                      <a:pt x="7090" y="8669"/>
                      <a:pt x="6806" y="8539"/>
                    </a:cubicBezTo>
                    <a:lnTo>
                      <a:pt x="6806" y="8137"/>
                    </a:lnTo>
                    <a:cubicBezTo>
                      <a:pt x="8006" y="8356"/>
                      <a:pt x="8838" y="8805"/>
                      <a:pt x="8838" y="9330"/>
                    </a:cubicBezTo>
                    <a:close/>
                    <a:moveTo>
                      <a:pt x="4079" y="1127"/>
                    </a:moveTo>
                    <a:cubicBezTo>
                      <a:pt x="4079" y="504"/>
                      <a:pt x="4578" y="0"/>
                      <a:pt x="5193" y="0"/>
                    </a:cubicBezTo>
                    <a:cubicBezTo>
                      <a:pt x="5807" y="0"/>
                      <a:pt x="6305" y="504"/>
                      <a:pt x="6305" y="1127"/>
                    </a:cubicBezTo>
                    <a:cubicBezTo>
                      <a:pt x="6305" y="1750"/>
                      <a:pt x="5807" y="2254"/>
                      <a:pt x="5193" y="2254"/>
                    </a:cubicBezTo>
                    <a:cubicBezTo>
                      <a:pt x="4578" y="2254"/>
                      <a:pt x="4079" y="1750"/>
                      <a:pt x="4079" y="1127"/>
                    </a:cubicBezTo>
                    <a:close/>
                    <a:moveTo>
                      <a:pt x="9353" y="1669"/>
                    </a:moveTo>
                    <a:cubicBezTo>
                      <a:pt x="8800" y="2578"/>
                      <a:pt x="7557" y="3340"/>
                      <a:pt x="6352" y="3340"/>
                    </a:cubicBezTo>
                    <a:cubicBezTo>
                      <a:pt x="6274" y="3340"/>
                      <a:pt x="6196" y="3336"/>
                      <a:pt x="6118" y="3330"/>
                    </a:cubicBezTo>
                    <a:cubicBezTo>
                      <a:pt x="6142" y="3615"/>
                      <a:pt x="6252" y="4928"/>
                      <a:pt x="6282" y="5755"/>
                    </a:cubicBezTo>
                    <a:cubicBezTo>
                      <a:pt x="6288" y="5783"/>
                      <a:pt x="6294" y="5811"/>
                      <a:pt x="6296" y="5841"/>
                    </a:cubicBezTo>
                    <a:lnTo>
                      <a:pt x="6568" y="10087"/>
                    </a:lnTo>
                    <a:cubicBezTo>
                      <a:pt x="6586" y="10373"/>
                      <a:pt x="5564" y="10428"/>
                      <a:pt x="5546" y="10154"/>
                    </a:cubicBezTo>
                    <a:lnTo>
                      <a:pt x="5318" y="6578"/>
                    </a:lnTo>
                    <a:cubicBezTo>
                      <a:pt x="5280" y="6574"/>
                      <a:pt x="5244" y="6567"/>
                      <a:pt x="5206" y="6567"/>
                    </a:cubicBezTo>
                    <a:cubicBezTo>
                      <a:pt x="5174" y="6567"/>
                      <a:pt x="5136" y="6577"/>
                      <a:pt x="5099" y="6587"/>
                    </a:cubicBezTo>
                    <a:lnTo>
                      <a:pt x="4851" y="10126"/>
                    </a:lnTo>
                    <a:cubicBezTo>
                      <a:pt x="4832" y="10398"/>
                      <a:pt x="3810" y="10338"/>
                      <a:pt x="3830" y="10052"/>
                    </a:cubicBezTo>
                    <a:lnTo>
                      <a:pt x="4144" y="5559"/>
                    </a:lnTo>
                    <a:cubicBezTo>
                      <a:pt x="4146" y="5538"/>
                      <a:pt x="4150" y="5520"/>
                      <a:pt x="4154" y="5500"/>
                    </a:cubicBezTo>
                    <a:cubicBezTo>
                      <a:pt x="4199" y="4432"/>
                      <a:pt x="4252" y="3400"/>
                      <a:pt x="4257" y="3326"/>
                    </a:cubicBezTo>
                    <a:cubicBezTo>
                      <a:pt x="4169" y="3334"/>
                      <a:pt x="4081" y="3340"/>
                      <a:pt x="3994" y="3340"/>
                    </a:cubicBezTo>
                    <a:cubicBezTo>
                      <a:pt x="2788" y="3340"/>
                      <a:pt x="1546" y="2578"/>
                      <a:pt x="993" y="1669"/>
                    </a:cubicBezTo>
                    <a:cubicBezTo>
                      <a:pt x="879" y="1481"/>
                      <a:pt x="936" y="1235"/>
                      <a:pt x="1122" y="1120"/>
                    </a:cubicBezTo>
                    <a:cubicBezTo>
                      <a:pt x="1308" y="1003"/>
                      <a:pt x="1551" y="1062"/>
                      <a:pt x="1665" y="1250"/>
                    </a:cubicBezTo>
                    <a:cubicBezTo>
                      <a:pt x="2166" y="2073"/>
                      <a:pt x="3484" y="2756"/>
                      <a:pt x="4493" y="2470"/>
                    </a:cubicBezTo>
                    <a:cubicBezTo>
                      <a:pt x="4663" y="2411"/>
                      <a:pt x="4865" y="2374"/>
                      <a:pt x="5089" y="2365"/>
                    </a:cubicBezTo>
                    <a:lnTo>
                      <a:pt x="4729" y="5423"/>
                    </a:lnTo>
                    <a:lnTo>
                      <a:pt x="5203" y="5915"/>
                    </a:lnTo>
                    <a:lnTo>
                      <a:pt x="5617" y="5423"/>
                    </a:lnTo>
                    <a:lnTo>
                      <a:pt x="5330" y="2373"/>
                    </a:lnTo>
                    <a:cubicBezTo>
                      <a:pt x="5531" y="2387"/>
                      <a:pt x="5725" y="2423"/>
                      <a:pt x="5890" y="2481"/>
                    </a:cubicBezTo>
                    <a:cubicBezTo>
                      <a:pt x="6894" y="2741"/>
                      <a:pt x="8187" y="2063"/>
                      <a:pt x="8681" y="1250"/>
                    </a:cubicBezTo>
                    <a:cubicBezTo>
                      <a:pt x="8795" y="1062"/>
                      <a:pt x="9038" y="1003"/>
                      <a:pt x="9224" y="1119"/>
                    </a:cubicBezTo>
                    <a:cubicBezTo>
                      <a:pt x="9410" y="1235"/>
                      <a:pt x="9468" y="1481"/>
                      <a:pt x="9353" y="1669"/>
                    </a:cubicBezTo>
                    <a:close/>
                    <a:moveTo>
                      <a:pt x="8844" y="4304"/>
                    </a:moveTo>
                    <a:cubicBezTo>
                      <a:pt x="8839" y="4303"/>
                      <a:pt x="8833" y="4303"/>
                      <a:pt x="8827" y="4302"/>
                    </a:cubicBezTo>
                    <a:lnTo>
                      <a:pt x="8900" y="5088"/>
                    </a:lnTo>
                    <a:lnTo>
                      <a:pt x="8793" y="5217"/>
                    </a:lnTo>
                    <a:lnTo>
                      <a:pt x="8671" y="5088"/>
                    </a:lnTo>
                    <a:lnTo>
                      <a:pt x="8763" y="4301"/>
                    </a:lnTo>
                    <a:cubicBezTo>
                      <a:pt x="8543" y="4286"/>
                      <a:pt x="8343" y="4195"/>
                      <a:pt x="7895" y="3770"/>
                    </a:cubicBezTo>
                    <a:cubicBezTo>
                      <a:pt x="7846" y="3723"/>
                      <a:pt x="7769" y="3725"/>
                      <a:pt x="7722" y="3776"/>
                    </a:cubicBezTo>
                    <a:cubicBezTo>
                      <a:pt x="7676" y="3826"/>
                      <a:pt x="7679" y="3906"/>
                      <a:pt x="7729" y="3953"/>
                    </a:cubicBezTo>
                    <a:cubicBezTo>
                      <a:pt x="8086" y="4293"/>
                      <a:pt x="8319" y="4456"/>
                      <a:pt x="8558" y="4519"/>
                    </a:cubicBezTo>
                    <a:cubicBezTo>
                      <a:pt x="8558" y="4523"/>
                      <a:pt x="8556" y="4527"/>
                      <a:pt x="8556" y="4530"/>
                    </a:cubicBezTo>
                    <a:lnTo>
                      <a:pt x="8505" y="5505"/>
                    </a:lnTo>
                    <a:lnTo>
                      <a:pt x="8378" y="6694"/>
                    </a:lnTo>
                    <a:cubicBezTo>
                      <a:pt x="8369" y="6780"/>
                      <a:pt x="8430" y="6857"/>
                      <a:pt x="8514" y="6867"/>
                    </a:cubicBezTo>
                    <a:cubicBezTo>
                      <a:pt x="8520" y="6867"/>
                      <a:pt x="8525" y="6867"/>
                      <a:pt x="8530" y="6867"/>
                    </a:cubicBezTo>
                    <a:cubicBezTo>
                      <a:pt x="8608" y="6867"/>
                      <a:pt x="8674" y="6808"/>
                      <a:pt x="8683" y="6728"/>
                    </a:cubicBezTo>
                    <a:lnTo>
                      <a:pt x="8815" y="5498"/>
                    </a:lnTo>
                    <a:lnTo>
                      <a:pt x="9012" y="6736"/>
                    </a:lnTo>
                    <a:cubicBezTo>
                      <a:pt x="9025" y="6813"/>
                      <a:pt x="9090" y="6868"/>
                      <a:pt x="9164" y="6868"/>
                    </a:cubicBezTo>
                    <a:cubicBezTo>
                      <a:pt x="9172" y="6868"/>
                      <a:pt x="9180" y="6867"/>
                      <a:pt x="9188" y="6866"/>
                    </a:cubicBezTo>
                    <a:cubicBezTo>
                      <a:pt x="9272" y="6852"/>
                      <a:pt x="9328" y="6771"/>
                      <a:pt x="9315" y="6686"/>
                    </a:cubicBezTo>
                    <a:lnTo>
                      <a:pt x="9119" y="5462"/>
                    </a:lnTo>
                    <a:cubicBezTo>
                      <a:pt x="9119" y="5461"/>
                      <a:pt x="9120" y="5460"/>
                      <a:pt x="9120" y="5459"/>
                    </a:cubicBezTo>
                    <a:lnTo>
                      <a:pt x="9046" y="4530"/>
                    </a:lnTo>
                    <a:cubicBezTo>
                      <a:pt x="9046" y="4526"/>
                      <a:pt x="9046" y="4522"/>
                      <a:pt x="9045" y="4518"/>
                    </a:cubicBezTo>
                    <a:cubicBezTo>
                      <a:pt x="9279" y="4456"/>
                      <a:pt x="9631" y="4296"/>
                      <a:pt x="9990" y="3953"/>
                    </a:cubicBezTo>
                    <a:cubicBezTo>
                      <a:pt x="10040" y="3906"/>
                      <a:pt x="10043" y="3826"/>
                      <a:pt x="9997" y="3776"/>
                    </a:cubicBezTo>
                    <a:cubicBezTo>
                      <a:pt x="9950" y="3725"/>
                      <a:pt x="9873" y="3723"/>
                      <a:pt x="9823" y="3770"/>
                    </a:cubicBezTo>
                    <a:cubicBezTo>
                      <a:pt x="9407" y="4166"/>
                      <a:pt x="9010" y="4290"/>
                      <a:pt x="8857" y="4300"/>
                    </a:cubicBezTo>
                    <a:cubicBezTo>
                      <a:pt x="8852" y="4300"/>
                      <a:pt x="8849" y="4303"/>
                      <a:pt x="8844" y="4304"/>
                    </a:cubicBezTo>
                    <a:close/>
                    <a:moveTo>
                      <a:pt x="8790" y="4263"/>
                    </a:moveTo>
                    <a:cubicBezTo>
                      <a:pt x="8949" y="4263"/>
                      <a:pt x="9078" y="4131"/>
                      <a:pt x="9078" y="3969"/>
                    </a:cubicBezTo>
                    <a:cubicBezTo>
                      <a:pt x="9078" y="3807"/>
                      <a:pt x="8949" y="3675"/>
                      <a:pt x="8790" y="3675"/>
                    </a:cubicBezTo>
                    <a:cubicBezTo>
                      <a:pt x="8631" y="3675"/>
                      <a:pt x="8503" y="3807"/>
                      <a:pt x="8503" y="3969"/>
                    </a:cubicBezTo>
                    <a:cubicBezTo>
                      <a:pt x="8503" y="4131"/>
                      <a:pt x="8631" y="4263"/>
                      <a:pt x="8790" y="4263"/>
                    </a:cubicBezTo>
                    <a:close/>
                    <a:moveTo>
                      <a:pt x="9514" y="6418"/>
                    </a:moveTo>
                    <a:cubicBezTo>
                      <a:pt x="9649" y="6475"/>
                      <a:pt x="9732" y="6548"/>
                      <a:pt x="9732" y="6629"/>
                    </a:cubicBezTo>
                    <a:cubicBezTo>
                      <a:pt x="9732" y="6745"/>
                      <a:pt x="9561" y="6846"/>
                      <a:pt x="9306" y="6903"/>
                    </a:cubicBezTo>
                    <a:cubicBezTo>
                      <a:pt x="9287" y="6910"/>
                      <a:pt x="9267" y="6915"/>
                      <a:pt x="9245" y="6917"/>
                    </a:cubicBezTo>
                    <a:cubicBezTo>
                      <a:pt x="9240" y="6918"/>
                      <a:pt x="9235" y="6918"/>
                      <a:pt x="9229" y="6918"/>
                    </a:cubicBezTo>
                    <a:cubicBezTo>
                      <a:pt x="9112" y="6939"/>
                      <a:pt x="8983" y="6952"/>
                      <a:pt x="8845" y="6952"/>
                    </a:cubicBezTo>
                    <a:cubicBezTo>
                      <a:pt x="8355" y="6952"/>
                      <a:pt x="7957" y="6807"/>
                      <a:pt x="7957" y="6629"/>
                    </a:cubicBezTo>
                    <a:cubicBezTo>
                      <a:pt x="7957" y="6542"/>
                      <a:pt x="8055" y="6463"/>
                      <a:pt x="8211" y="6405"/>
                    </a:cubicBezTo>
                    <a:lnTo>
                      <a:pt x="8222" y="6252"/>
                    </a:lnTo>
                    <a:cubicBezTo>
                      <a:pt x="7685" y="6340"/>
                      <a:pt x="7308" y="6534"/>
                      <a:pt x="7308" y="6762"/>
                    </a:cubicBezTo>
                    <a:cubicBezTo>
                      <a:pt x="7308" y="7072"/>
                      <a:pt x="8000" y="7324"/>
                      <a:pt x="8854" y="7324"/>
                    </a:cubicBezTo>
                    <a:cubicBezTo>
                      <a:pt x="9708" y="7324"/>
                      <a:pt x="10400" y="7072"/>
                      <a:pt x="10400" y="6762"/>
                    </a:cubicBezTo>
                    <a:cubicBezTo>
                      <a:pt x="10400" y="6535"/>
                      <a:pt x="10027" y="6342"/>
                      <a:pt x="9494" y="6253"/>
                    </a:cubicBezTo>
                    <a:lnTo>
                      <a:pt x="9514" y="6418"/>
                    </a:lnTo>
                    <a:close/>
                    <a:moveTo>
                      <a:pt x="1543" y="4300"/>
                    </a:moveTo>
                    <a:cubicBezTo>
                      <a:pt x="1391" y="4290"/>
                      <a:pt x="994" y="4166"/>
                      <a:pt x="577" y="3770"/>
                    </a:cubicBezTo>
                    <a:cubicBezTo>
                      <a:pt x="528" y="3723"/>
                      <a:pt x="450" y="3725"/>
                      <a:pt x="404" y="3776"/>
                    </a:cubicBezTo>
                    <a:cubicBezTo>
                      <a:pt x="358" y="3826"/>
                      <a:pt x="361" y="3906"/>
                      <a:pt x="411" y="3953"/>
                    </a:cubicBezTo>
                    <a:cubicBezTo>
                      <a:pt x="770" y="4296"/>
                      <a:pt x="1122" y="4456"/>
                      <a:pt x="1355" y="4518"/>
                    </a:cubicBezTo>
                    <a:cubicBezTo>
                      <a:pt x="1355" y="4522"/>
                      <a:pt x="1355" y="4526"/>
                      <a:pt x="1355" y="4530"/>
                    </a:cubicBezTo>
                    <a:lnTo>
                      <a:pt x="1281" y="5459"/>
                    </a:lnTo>
                    <a:cubicBezTo>
                      <a:pt x="1281" y="5460"/>
                      <a:pt x="1282" y="5461"/>
                      <a:pt x="1282" y="5462"/>
                    </a:cubicBezTo>
                    <a:lnTo>
                      <a:pt x="1086" y="6686"/>
                    </a:lnTo>
                    <a:cubicBezTo>
                      <a:pt x="1072" y="6771"/>
                      <a:pt x="1129" y="6852"/>
                      <a:pt x="1212" y="6866"/>
                    </a:cubicBezTo>
                    <a:cubicBezTo>
                      <a:pt x="1221" y="6867"/>
                      <a:pt x="1229" y="6867"/>
                      <a:pt x="1236" y="6867"/>
                    </a:cubicBezTo>
                    <a:cubicBezTo>
                      <a:pt x="1311" y="6867"/>
                      <a:pt x="1376" y="6813"/>
                      <a:pt x="1388" y="6736"/>
                    </a:cubicBezTo>
                    <a:lnTo>
                      <a:pt x="1586" y="5498"/>
                    </a:lnTo>
                    <a:lnTo>
                      <a:pt x="1718" y="6728"/>
                    </a:lnTo>
                    <a:cubicBezTo>
                      <a:pt x="1726" y="6808"/>
                      <a:pt x="1792" y="6867"/>
                      <a:pt x="1870" y="6867"/>
                    </a:cubicBezTo>
                    <a:cubicBezTo>
                      <a:pt x="1875" y="6867"/>
                      <a:pt x="1881" y="6867"/>
                      <a:pt x="1887" y="6867"/>
                    </a:cubicBezTo>
                    <a:cubicBezTo>
                      <a:pt x="1971" y="6857"/>
                      <a:pt x="2032" y="6780"/>
                      <a:pt x="2022" y="6694"/>
                    </a:cubicBezTo>
                    <a:lnTo>
                      <a:pt x="1895" y="5505"/>
                    </a:lnTo>
                    <a:lnTo>
                      <a:pt x="1845" y="4530"/>
                    </a:lnTo>
                    <a:cubicBezTo>
                      <a:pt x="1845" y="4527"/>
                      <a:pt x="1843" y="4523"/>
                      <a:pt x="1843" y="4519"/>
                    </a:cubicBezTo>
                    <a:cubicBezTo>
                      <a:pt x="2082" y="4456"/>
                      <a:pt x="2314" y="4293"/>
                      <a:pt x="2672" y="3953"/>
                    </a:cubicBezTo>
                    <a:cubicBezTo>
                      <a:pt x="2722" y="3906"/>
                      <a:pt x="2725" y="3826"/>
                      <a:pt x="2678" y="3776"/>
                    </a:cubicBezTo>
                    <a:cubicBezTo>
                      <a:pt x="2632" y="3725"/>
                      <a:pt x="2555" y="3722"/>
                      <a:pt x="2505" y="3770"/>
                    </a:cubicBezTo>
                    <a:cubicBezTo>
                      <a:pt x="2058" y="4195"/>
                      <a:pt x="1857" y="4286"/>
                      <a:pt x="1637" y="4301"/>
                    </a:cubicBezTo>
                    <a:lnTo>
                      <a:pt x="1730" y="5088"/>
                    </a:lnTo>
                    <a:lnTo>
                      <a:pt x="1608" y="5217"/>
                    </a:lnTo>
                    <a:lnTo>
                      <a:pt x="1501" y="5088"/>
                    </a:lnTo>
                    <a:lnTo>
                      <a:pt x="1574" y="4302"/>
                    </a:lnTo>
                    <a:cubicBezTo>
                      <a:pt x="1568" y="4303"/>
                      <a:pt x="1562" y="4303"/>
                      <a:pt x="1557" y="4304"/>
                    </a:cubicBezTo>
                    <a:cubicBezTo>
                      <a:pt x="1552" y="4303"/>
                      <a:pt x="1548" y="4300"/>
                      <a:pt x="1543" y="4300"/>
                    </a:cubicBezTo>
                    <a:close/>
                    <a:moveTo>
                      <a:pt x="1898" y="3969"/>
                    </a:moveTo>
                    <a:cubicBezTo>
                      <a:pt x="1898" y="3807"/>
                      <a:pt x="1769" y="3675"/>
                      <a:pt x="1610" y="3675"/>
                    </a:cubicBezTo>
                    <a:cubicBezTo>
                      <a:pt x="1452" y="3675"/>
                      <a:pt x="1323" y="3807"/>
                      <a:pt x="1323" y="3969"/>
                    </a:cubicBezTo>
                    <a:cubicBezTo>
                      <a:pt x="1323" y="4131"/>
                      <a:pt x="1452" y="4263"/>
                      <a:pt x="1610" y="4263"/>
                    </a:cubicBezTo>
                    <a:cubicBezTo>
                      <a:pt x="1769" y="4263"/>
                      <a:pt x="1898" y="4131"/>
                      <a:pt x="1898" y="3969"/>
                    </a:cubicBezTo>
                    <a:close/>
                    <a:moveTo>
                      <a:pt x="906" y="6253"/>
                    </a:moveTo>
                    <a:cubicBezTo>
                      <a:pt x="373" y="6342"/>
                      <a:pt x="0" y="6535"/>
                      <a:pt x="0" y="6762"/>
                    </a:cubicBezTo>
                    <a:cubicBezTo>
                      <a:pt x="0" y="7072"/>
                      <a:pt x="693" y="7324"/>
                      <a:pt x="1547" y="7324"/>
                    </a:cubicBezTo>
                    <a:cubicBezTo>
                      <a:pt x="2401" y="7324"/>
                      <a:pt x="3093" y="7072"/>
                      <a:pt x="3093" y="6762"/>
                    </a:cubicBezTo>
                    <a:cubicBezTo>
                      <a:pt x="3093" y="6534"/>
                      <a:pt x="2716" y="6340"/>
                      <a:pt x="2178" y="6252"/>
                    </a:cubicBezTo>
                    <a:lnTo>
                      <a:pt x="2189" y="6405"/>
                    </a:lnTo>
                    <a:cubicBezTo>
                      <a:pt x="2346" y="6463"/>
                      <a:pt x="2444" y="6542"/>
                      <a:pt x="2444" y="6629"/>
                    </a:cubicBezTo>
                    <a:cubicBezTo>
                      <a:pt x="2444" y="6807"/>
                      <a:pt x="2046" y="6952"/>
                      <a:pt x="1556" y="6952"/>
                    </a:cubicBezTo>
                    <a:cubicBezTo>
                      <a:pt x="1418" y="6952"/>
                      <a:pt x="1289" y="6939"/>
                      <a:pt x="1172" y="6918"/>
                    </a:cubicBezTo>
                    <a:cubicBezTo>
                      <a:pt x="1166" y="6918"/>
                      <a:pt x="1161" y="6918"/>
                      <a:pt x="1155" y="6917"/>
                    </a:cubicBezTo>
                    <a:cubicBezTo>
                      <a:pt x="1134" y="6915"/>
                      <a:pt x="1114" y="6910"/>
                      <a:pt x="1095" y="6903"/>
                    </a:cubicBezTo>
                    <a:cubicBezTo>
                      <a:pt x="840" y="6846"/>
                      <a:pt x="669" y="6745"/>
                      <a:pt x="669" y="6629"/>
                    </a:cubicBezTo>
                    <a:cubicBezTo>
                      <a:pt x="669" y="6548"/>
                      <a:pt x="751" y="6475"/>
                      <a:pt x="887" y="6418"/>
                    </a:cubicBezTo>
                    <a:lnTo>
                      <a:pt x="906" y="6253"/>
                    </a:lnTo>
                    <a:close/>
                  </a:path>
                </a:pathLst>
              </a:custGeom>
              <a:solidFill>
                <a:schemeClr val="bg1"/>
              </a:solidFill>
              <a:ln>
                <a:noFill/>
              </a:ln>
            </p:spPr>
            <p:txBody>
              <a:bodyPr/>
              <a:lstStyle/>
              <a:p>
                <a:endParaRPr lang="zh-CN" altLang="en-US"/>
              </a:p>
            </p:txBody>
          </p:sp>
        </p:grpSp>
        <p:sp>
          <p:nvSpPr>
            <p:cNvPr id="27" name="ísḷïḋe"/>
            <p:cNvSpPr txBox="1"/>
            <p:nvPr/>
          </p:nvSpPr>
          <p:spPr>
            <a:xfrm>
              <a:off x="415109" y="4114800"/>
              <a:ext cx="2563170" cy="430561"/>
            </a:xfrm>
            <a:prstGeom prst="rect">
              <a:avLst/>
            </a:prstGeom>
            <a:noFill/>
          </p:spPr>
          <p:txBody>
            <a:bodyPr wrap="square" lIns="91440" tIns="45720" rIns="91440" bIns="45720" rtlCol="0" anchor="b" anchorCtr="0">
              <a:normAutofit/>
            </a:bodyPr>
            <a:lstStyle/>
            <a:p>
              <a:pPr algn="ctr">
                <a:lnSpc>
                  <a:spcPct val="150000"/>
                </a:lnSpc>
              </a:pPr>
              <a:r>
                <a:rPr lang="zh-CN" altLang="en-US" sz="1600" b="1" dirty="0">
                  <a:solidFill>
                    <a:schemeClr val="accent2">
                      <a:lumMod val="60000"/>
                      <a:lumOff val="40000"/>
                    </a:schemeClr>
                  </a:solidFill>
                </a:rPr>
                <a:t>小标题</a:t>
              </a:r>
              <a:endParaRPr lang="vi-VN" altLang="zh-CN" sz="1600" b="1" dirty="0">
                <a:solidFill>
                  <a:schemeClr val="accent2">
                    <a:lumMod val="60000"/>
                    <a:lumOff val="40000"/>
                  </a:schemeClr>
                </a:solidFill>
              </a:endParaRPr>
            </a:p>
          </p:txBody>
        </p:sp>
      </p:grpSp>
      <p:grpSp>
        <p:nvGrpSpPr>
          <p:cNvPr id="14" name="îşlïḋé"/>
          <p:cNvGrpSpPr/>
          <p:nvPr/>
        </p:nvGrpSpPr>
        <p:grpSpPr>
          <a:xfrm>
            <a:off x="5045306" y="1446645"/>
            <a:ext cx="2305717" cy="2156607"/>
            <a:chOff x="673101" y="3402333"/>
            <a:chExt cx="2305717" cy="2156607"/>
          </a:xfrm>
        </p:grpSpPr>
        <p:grpSp>
          <p:nvGrpSpPr>
            <p:cNvPr id="21" name="ïŝḻîdè"/>
            <p:cNvGrpSpPr/>
            <p:nvPr/>
          </p:nvGrpSpPr>
          <p:grpSpPr>
            <a:xfrm>
              <a:off x="1335407" y="3402333"/>
              <a:ext cx="739136" cy="739134"/>
              <a:chOff x="7068980" y="2116080"/>
              <a:chExt cx="558427" cy="558427"/>
            </a:xfrm>
          </p:grpSpPr>
          <p:sp>
            <p:nvSpPr>
              <p:cNvPr id="24" name="ïslîḋê"/>
              <p:cNvSpPr/>
              <p:nvPr/>
            </p:nvSpPr>
            <p:spPr>
              <a:xfrm>
                <a:off x="7068980" y="2116080"/>
                <a:ext cx="558427" cy="558427"/>
              </a:xfrm>
              <a:prstGeom prst="ellipse">
                <a:avLst/>
              </a:prstGeom>
              <a:solidFill>
                <a:schemeClr val="bg2">
                  <a:lumMod val="9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p>
                <a:pPr algn="ctr"/>
                <a:endParaRPr lang="en-US" sz="2800" b="1" dirty="0">
                  <a:solidFill>
                    <a:schemeClr val="bg1"/>
                  </a:solidFill>
                </a:endParaRPr>
              </a:p>
            </p:txBody>
          </p:sp>
          <p:sp>
            <p:nvSpPr>
              <p:cNvPr id="25" name="í$lïḍe"/>
              <p:cNvSpPr/>
              <p:nvPr/>
            </p:nvSpPr>
            <p:spPr bwMode="auto">
              <a:xfrm>
                <a:off x="7217584" y="2261533"/>
                <a:ext cx="261219" cy="267520"/>
              </a:xfrm>
              <a:custGeom>
                <a:avLst/>
                <a:gdLst>
                  <a:gd name="T0" fmla="*/ 1547 w 10400"/>
                  <a:gd name="T1" fmla="*/ 9330 h 10667"/>
                  <a:gd name="T2" fmla="*/ 3077 w 10400"/>
                  <a:gd name="T3" fmla="*/ 9013 h 10667"/>
                  <a:gd name="T4" fmla="*/ 6114 w 10400"/>
                  <a:gd name="T5" fmla="*/ 9700 h 10667"/>
                  <a:gd name="T6" fmla="*/ 6806 w 10400"/>
                  <a:gd name="T7" fmla="*/ 8539 h 10667"/>
                  <a:gd name="T8" fmla="*/ 4079 w 10400"/>
                  <a:gd name="T9" fmla="*/ 1127 h 10667"/>
                  <a:gd name="T10" fmla="*/ 5193 w 10400"/>
                  <a:gd name="T11" fmla="*/ 2254 h 10667"/>
                  <a:gd name="T12" fmla="*/ 6352 w 10400"/>
                  <a:gd name="T13" fmla="*/ 3340 h 10667"/>
                  <a:gd name="T14" fmla="*/ 6296 w 10400"/>
                  <a:gd name="T15" fmla="*/ 5841 h 10667"/>
                  <a:gd name="T16" fmla="*/ 5318 w 10400"/>
                  <a:gd name="T17" fmla="*/ 6578 h 10667"/>
                  <a:gd name="T18" fmla="*/ 4851 w 10400"/>
                  <a:gd name="T19" fmla="*/ 10126 h 10667"/>
                  <a:gd name="T20" fmla="*/ 4154 w 10400"/>
                  <a:gd name="T21" fmla="*/ 5500 h 10667"/>
                  <a:gd name="T22" fmla="*/ 993 w 10400"/>
                  <a:gd name="T23" fmla="*/ 1669 h 10667"/>
                  <a:gd name="T24" fmla="*/ 4493 w 10400"/>
                  <a:gd name="T25" fmla="*/ 2470 h 10667"/>
                  <a:gd name="T26" fmla="*/ 5203 w 10400"/>
                  <a:gd name="T27" fmla="*/ 5915 h 10667"/>
                  <a:gd name="T28" fmla="*/ 5890 w 10400"/>
                  <a:gd name="T29" fmla="*/ 2481 h 10667"/>
                  <a:gd name="T30" fmla="*/ 9353 w 10400"/>
                  <a:gd name="T31" fmla="*/ 1669 h 10667"/>
                  <a:gd name="T32" fmla="*/ 8900 w 10400"/>
                  <a:gd name="T33" fmla="*/ 5088 h 10667"/>
                  <a:gd name="T34" fmla="*/ 8763 w 10400"/>
                  <a:gd name="T35" fmla="*/ 4301 h 10667"/>
                  <a:gd name="T36" fmla="*/ 7729 w 10400"/>
                  <a:gd name="T37" fmla="*/ 3953 h 10667"/>
                  <a:gd name="T38" fmla="*/ 8505 w 10400"/>
                  <a:gd name="T39" fmla="*/ 5505 h 10667"/>
                  <a:gd name="T40" fmla="*/ 8530 w 10400"/>
                  <a:gd name="T41" fmla="*/ 6867 h 10667"/>
                  <a:gd name="T42" fmla="*/ 9012 w 10400"/>
                  <a:gd name="T43" fmla="*/ 6736 h 10667"/>
                  <a:gd name="T44" fmla="*/ 9315 w 10400"/>
                  <a:gd name="T45" fmla="*/ 6686 h 10667"/>
                  <a:gd name="T46" fmla="*/ 9046 w 10400"/>
                  <a:gd name="T47" fmla="*/ 4530 h 10667"/>
                  <a:gd name="T48" fmla="*/ 9997 w 10400"/>
                  <a:gd name="T49" fmla="*/ 3776 h 10667"/>
                  <a:gd name="T50" fmla="*/ 8844 w 10400"/>
                  <a:gd name="T51" fmla="*/ 4304 h 10667"/>
                  <a:gd name="T52" fmla="*/ 8790 w 10400"/>
                  <a:gd name="T53" fmla="*/ 3675 h 10667"/>
                  <a:gd name="T54" fmla="*/ 9514 w 10400"/>
                  <a:gd name="T55" fmla="*/ 6418 h 10667"/>
                  <a:gd name="T56" fmla="*/ 9245 w 10400"/>
                  <a:gd name="T57" fmla="*/ 6917 h 10667"/>
                  <a:gd name="T58" fmla="*/ 7957 w 10400"/>
                  <a:gd name="T59" fmla="*/ 6629 h 10667"/>
                  <a:gd name="T60" fmla="*/ 7308 w 10400"/>
                  <a:gd name="T61" fmla="*/ 6762 h 10667"/>
                  <a:gd name="T62" fmla="*/ 9494 w 10400"/>
                  <a:gd name="T63" fmla="*/ 6253 h 10667"/>
                  <a:gd name="T64" fmla="*/ 577 w 10400"/>
                  <a:gd name="T65" fmla="*/ 3770 h 10667"/>
                  <a:gd name="T66" fmla="*/ 1355 w 10400"/>
                  <a:gd name="T67" fmla="*/ 4518 h 10667"/>
                  <a:gd name="T68" fmla="*/ 1282 w 10400"/>
                  <a:gd name="T69" fmla="*/ 5462 h 10667"/>
                  <a:gd name="T70" fmla="*/ 1236 w 10400"/>
                  <a:gd name="T71" fmla="*/ 6867 h 10667"/>
                  <a:gd name="T72" fmla="*/ 1718 w 10400"/>
                  <a:gd name="T73" fmla="*/ 6728 h 10667"/>
                  <a:gd name="T74" fmla="*/ 2022 w 10400"/>
                  <a:gd name="T75" fmla="*/ 6694 h 10667"/>
                  <a:gd name="T76" fmla="*/ 1843 w 10400"/>
                  <a:gd name="T77" fmla="*/ 4519 h 10667"/>
                  <a:gd name="T78" fmla="*/ 2505 w 10400"/>
                  <a:gd name="T79" fmla="*/ 3770 h 10667"/>
                  <a:gd name="T80" fmla="*/ 1608 w 10400"/>
                  <a:gd name="T81" fmla="*/ 5217 h 10667"/>
                  <a:gd name="T82" fmla="*/ 1557 w 10400"/>
                  <a:gd name="T83" fmla="*/ 4304 h 10667"/>
                  <a:gd name="T84" fmla="*/ 1610 w 10400"/>
                  <a:gd name="T85" fmla="*/ 3675 h 10667"/>
                  <a:gd name="T86" fmla="*/ 1898 w 10400"/>
                  <a:gd name="T87" fmla="*/ 3969 h 10667"/>
                  <a:gd name="T88" fmla="*/ 1547 w 10400"/>
                  <a:gd name="T89" fmla="*/ 7324 h 10667"/>
                  <a:gd name="T90" fmla="*/ 2189 w 10400"/>
                  <a:gd name="T91" fmla="*/ 6405 h 10667"/>
                  <a:gd name="T92" fmla="*/ 1172 w 10400"/>
                  <a:gd name="T93" fmla="*/ 6918 h 10667"/>
                  <a:gd name="T94" fmla="*/ 669 w 10400"/>
                  <a:gd name="T95" fmla="*/ 6629 h 106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400" h="10667">
                    <a:moveTo>
                      <a:pt x="8838" y="9330"/>
                    </a:moveTo>
                    <a:cubicBezTo>
                      <a:pt x="8838" y="10067"/>
                      <a:pt x="7206" y="10667"/>
                      <a:pt x="5192" y="10667"/>
                    </a:cubicBezTo>
                    <a:cubicBezTo>
                      <a:pt x="3180" y="10667"/>
                      <a:pt x="1547" y="10067"/>
                      <a:pt x="1547" y="9330"/>
                    </a:cubicBezTo>
                    <a:cubicBezTo>
                      <a:pt x="1547" y="8797"/>
                      <a:pt x="2406" y="8341"/>
                      <a:pt x="3638" y="8128"/>
                    </a:cubicBezTo>
                    <a:lnTo>
                      <a:pt x="3638" y="8495"/>
                    </a:lnTo>
                    <a:cubicBezTo>
                      <a:pt x="3293" y="8632"/>
                      <a:pt x="3077" y="8813"/>
                      <a:pt x="3077" y="9013"/>
                    </a:cubicBezTo>
                    <a:cubicBezTo>
                      <a:pt x="3077" y="9437"/>
                      <a:pt x="4015" y="9781"/>
                      <a:pt x="5171" y="9781"/>
                    </a:cubicBezTo>
                    <a:cubicBezTo>
                      <a:pt x="5497" y="9781"/>
                      <a:pt x="5802" y="9751"/>
                      <a:pt x="6077" y="9703"/>
                    </a:cubicBezTo>
                    <a:cubicBezTo>
                      <a:pt x="6090" y="9702"/>
                      <a:pt x="6102" y="9702"/>
                      <a:pt x="6114" y="9700"/>
                    </a:cubicBezTo>
                    <a:cubicBezTo>
                      <a:pt x="6165" y="9694"/>
                      <a:pt x="6212" y="9682"/>
                      <a:pt x="6259" y="9666"/>
                    </a:cubicBezTo>
                    <a:cubicBezTo>
                      <a:pt x="6859" y="9531"/>
                      <a:pt x="7264" y="9290"/>
                      <a:pt x="7264" y="9013"/>
                    </a:cubicBezTo>
                    <a:cubicBezTo>
                      <a:pt x="7264" y="8834"/>
                      <a:pt x="7090" y="8669"/>
                      <a:pt x="6806" y="8539"/>
                    </a:cubicBezTo>
                    <a:lnTo>
                      <a:pt x="6806" y="8137"/>
                    </a:lnTo>
                    <a:cubicBezTo>
                      <a:pt x="8006" y="8356"/>
                      <a:pt x="8838" y="8805"/>
                      <a:pt x="8838" y="9330"/>
                    </a:cubicBezTo>
                    <a:close/>
                    <a:moveTo>
                      <a:pt x="4079" y="1127"/>
                    </a:moveTo>
                    <a:cubicBezTo>
                      <a:pt x="4079" y="504"/>
                      <a:pt x="4578" y="0"/>
                      <a:pt x="5193" y="0"/>
                    </a:cubicBezTo>
                    <a:cubicBezTo>
                      <a:pt x="5807" y="0"/>
                      <a:pt x="6305" y="504"/>
                      <a:pt x="6305" y="1127"/>
                    </a:cubicBezTo>
                    <a:cubicBezTo>
                      <a:pt x="6305" y="1750"/>
                      <a:pt x="5807" y="2254"/>
                      <a:pt x="5193" y="2254"/>
                    </a:cubicBezTo>
                    <a:cubicBezTo>
                      <a:pt x="4578" y="2254"/>
                      <a:pt x="4079" y="1750"/>
                      <a:pt x="4079" y="1127"/>
                    </a:cubicBezTo>
                    <a:close/>
                    <a:moveTo>
                      <a:pt x="9353" y="1669"/>
                    </a:moveTo>
                    <a:cubicBezTo>
                      <a:pt x="8800" y="2578"/>
                      <a:pt x="7557" y="3340"/>
                      <a:pt x="6352" y="3340"/>
                    </a:cubicBezTo>
                    <a:cubicBezTo>
                      <a:pt x="6274" y="3340"/>
                      <a:pt x="6196" y="3336"/>
                      <a:pt x="6118" y="3330"/>
                    </a:cubicBezTo>
                    <a:cubicBezTo>
                      <a:pt x="6142" y="3615"/>
                      <a:pt x="6252" y="4928"/>
                      <a:pt x="6282" y="5755"/>
                    </a:cubicBezTo>
                    <a:cubicBezTo>
                      <a:pt x="6288" y="5783"/>
                      <a:pt x="6294" y="5811"/>
                      <a:pt x="6296" y="5841"/>
                    </a:cubicBezTo>
                    <a:lnTo>
                      <a:pt x="6568" y="10087"/>
                    </a:lnTo>
                    <a:cubicBezTo>
                      <a:pt x="6586" y="10373"/>
                      <a:pt x="5564" y="10428"/>
                      <a:pt x="5546" y="10154"/>
                    </a:cubicBezTo>
                    <a:lnTo>
                      <a:pt x="5318" y="6578"/>
                    </a:lnTo>
                    <a:cubicBezTo>
                      <a:pt x="5280" y="6574"/>
                      <a:pt x="5244" y="6567"/>
                      <a:pt x="5206" y="6567"/>
                    </a:cubicBezTo>
                    <a:cubicBezTo>
                      <a:pt x="5174" y="6567"/>
                      <a:pt x="5136" y="6577"/>
                      <a:pt x="5099" y="6587"/>
                    </a:cubicBezTo>
                    <a:lnTo>
                      <a:pt x="4851" y="10126"/>
                    </a:lnTo>
                    <a:cubicBezTo>
                      <a:pt x="4832" y="10398"/>
                      <a:pt x="3810" y="10338"/>
                      <a:pt x="3830" y="10052"/>
                    </a:cubicBezTo>
                    <a:lnTo>
                      <a:pt x="4144" y="5559"/>
                    </a:lnTo>
                    <a:cubicBezTo>
                      <a:pt x="4146" y="5538"/>
                      <a:pt x="4150" y="5520"/>
                      <a:pt x="4154" y="5500"/>
                    </a:cubicBezTo>
                    <a:cubicBezTo>
                      <a:pt x="4199" y="4432"/>
                      <a:pt x="4252" y="3400"/>
                      <a:pt x="4257" y="3326"/>
                    </a:cubicBezTo>
                    <a:cubicBezTo>
                      <a:pt x="4169" y="3334"/>
                      <a:pt x="4081" y="3340"/>
                      <a:pt x="3994" y="3340"/>
                    </a:cubicBezTo>
                    <a:cubicBezTo>
                      <a:pt x="2788" y="3340"/>
                      <a:pt x="1546" y="2578"/>
                      <a:pt x="993" y="1669"/>
                    </a:cubicBezTo>
                    <a:cubicBezTo>
                      <a:pt x="879" y="1481"/>
                      <a:pt x="936" y="1235"/>
                      <a:pt x="1122" y="1120"/>
                    </a:cubicBezTo>
                    <a:cubicBezTo>
                      <a:pt x="1308" y="1003"/>
                      <a:pt x="1551" y="1062"/>
                      <a:pt x="1665" y="1250"/>
                    </a:cubicBezTo>
                    <a:cubicBezTo>
                      <a:pt x="2166" y="2073"/>
                      <a:pt x="3484" y="2756"/>
                      <a:pt x="4493" y="2470"/>
                    </a:cubicBezTo>
                    <a:cubicBezTo>
                      <a:pt x="4663" y="2411"/>
                      <a:pt x="4865" y="2374"/>
                      <a:pt x="5089" y="2365"/>
                    </a:cubicBezTo>
                    <a:lnTo>
                      <a:pt x="4729" y="5423"/>
                    </a:lnTo>
                    <a:lnTo>
                      <a:pt x="5203" y="5915"/>
                    </a:lnTo>
                    <a:lnTo>
                      <a:pt x="5617" y="5423"/>
                    </a:lnTo>
                    <a:lnTo>
                      <a:pt x="5330" y="2373"/>
                    </a:lnTo>
                    <a:cubicBezTo>
                      <a:pt x="5531" y="2387"/>
                      <a:pt x="5725" y="2423"/>
                      <a:pt x="5890" y="2481"/>
                    </a:cubicBezTo>
                    <a:cubicBezTo>
                      <a:pt x="6894" y="2741"/>
                      <a:pt x="8187" y="2063"/>
                      <a:pt x="8681" y="1250"/>
                    </a:cubicBezTo>
                    <a:cubicBezTo>
                      <a:pt x="8795" y="1062"/>
                      <a:pt x="9038" y="1003"/>
                      <a:pt x="9224" y="1119"/>
                    </a:cubicBezTo>
                    <a:cubicBezTo>
                      <a:pt x="9410" y="1235"/>
                      <a:pt x="9468" y="1481"/>
                      <a:pt x="9353" y="1669"/>
                    </a:cubicBezTo>
                    <a:close/>
                    <a:moveTo>
                      <a:pt x="8844" y="4304"/>
                    </a:moveTo>
                    <a:cubicBezTo>
                      <a:pt x="8839" y="4303"/>
                      <a:pt x="8833" y="4303"/>
                      <a:pt x="8827" y="4302"/>
                    </a:cubicBezTo>
                    <a:lnTo>
                      <a:pt x="8900" y="5088"/>
                    </a:lnTo>
                    <a:lnTo>
                      <a:pt x="8793" y="5217"/>
                    </a:lnTo>
                    <a:lnTo>
                      <a:pt x="8671" y="5088"/>
                    </a:lnTo>
                    <a:lnTo>
                      <a:pt x="8763" y="4301"/>
                    </a:lnTo>
                    <a:cubicBezTo>
                      <a:pt x="8543" y="4286"/>
                      <a:pt x="8343" y="4195"/>
                      <a:pt x="7895" y="3770"/>
                    </a:cubicBezTo>
                    <a:cubicBezTo>
                      <a:pt x="7846" y="3723"/>
                      <a:pt x="7769" y="3725"/>
                      <a:pt x="7722" y="3776"/>
                    </a:cubicBezTo>
                    <a:cubicBezTo>
                      <a:pt x="7676" y="3826"/>
                      <a:pt x="7679" y="3906"/>
                      <a:pt x="7729" y="3953"/>
                    </a:cubicBezTo>
                    <a:cubicBezTo>
                      <a:pt x="8086" y="4293"/>
                      <a:pt x="8319" y="4456"/>
                      <a:pt x="8558" y="4519"/>
                    </a:cubicBezTo>
                    <a:cubicBezTo>
                      <a:pt x="8558" y="4523"/>
                      <a:pt x="8556" y="4527"/>
                      <a:pt x="8556" y="4530"/>
                    </a:cubicBezTo>
                    <a:lnTo>
                      <a:pt x="8505" y="5505"/>
                    </a:lnTo>
                    <a:lnTo>
                      <a:pt x="8378" y="6694"/>
                    </a:lnTo>
                    <a:cubicBezTo>
                      <a:pt x="8369" y="6780"/>
                      <a:pt x="8430" y="6857"/>
                      <a:pt x="8514" y="6867"/>
                    </a:cubicBezTo>
                    <a:cubicBezTo>
                      <a:pt x="8520" y="6867"/>
                      <a:pt x="8525" y="6867"/>
                      <a:pt x="8530" y="6867"/>
                    </a:cubicBezTo>
                    <a:cubicBezTo>
                      <a:pt x="8608" y="6867"/>
                      <a:pt x="8674" y="6808"/>
                      <a:pt x="8683" y="6728"/>
                    </a:cubicBezTo>
                    <a:lnTo>
                      <a:pt x="8815" y="5498"/>
                    </a:lnTo>
                    <a:lnTo>
                      <a:pt x="9012" y="6736"/>
                    </a:lnTo>
                    <a:cubicBezTo>
                      <a:pt x="9025" y="6813"/>
                      <a:pt x="9090" y="6868"/>
                      <a:pt x="9164" y="6868"/>
                    </a:cubicBezTo>
                    <a:cubicBezTo>
                      <a:pt x="9172" y="6868"/>
                      <a:pt x="9180" y="6867"/>
                      <a:pt x="9188" y="6866"/>
                    </a:cubicBezTo>
                    <a:cubicBezTo>
                      <a:pt x="9272" y="6852"/>
                      <a:pt x="9328" y="6771"/>
                      <a:pt x="9315" y="6686"/>
                    </a:cubicBezTo>
                    <a:lnTo>
                      <a:pt x="9119" y="5462"/>
                    </a:lnTo>
                    <a:cubicBezTo>
                      <a:pt x="9119" y="5461"/>
                      <a:pt x="9120" y="5460"/>
                      <a:pt x="9120" y="5459"/>
                    </a:cubicBezTo>
                    <a:lnTo>
                      <a:pt x="9046" y="4530"/>
                    </a:lnTo>
                    <a:cubicBezTo>
                      <a:pt x="9046" y="4526"/>
                      <a:pt x="9046" y="4522"/>
                      <a:pt x="9045" y="4518"/>
                    </a:cubicBezTo>
                    <a:cubicBezTo>
                      <a:pt x="9279" y="4456"/>
                      <a:pt x="9631" y="4296"/>
                      <a:pt x="9990" y="3953"/>
                    </a:cubicBezTo>
                    <a:cubicBezTo>
                      <a:pt x="10040" y="3906"/>
                      <a:pt x="10043" y="3826"/>
                      <a:pt x="9997" y="3776"/>
                    </a:cubicBezTo>
                    <a:cubicBezTo>
                      <a:pt x="9950" y="3725"/>
                      <a:pt x="9873" y="3723"/>
                      <a:pt x="9823" y="3770"/>
                    </a:cubicBezTo>
                    <a:cubicBezTo>
                      <a:pt x="9407" y="4166"/>
                      <a:pt x="9010" y="4290"/>
                      <a:pt x="8857" y="4300"/>
                    </a:cubicBezTo>
                    <a:cubicBezTo>
                      <a:pt x="8852" y="4300"/>
                      <a:pt x="8849" y="4303"/>
                      <a:pt x="8844" y="4304"/>
                    </a:cubicBezTo>
                    <a:close/>
                    <a:moveTo>
                      <a:pt x="8790" y="4263"/>
                    </a:moveTo>
                    <a:cubicBezTo>
                      <a:pt x="8949" y="4263"/>
                      <a:pt x="9078" y="4131"/>
                      <a:pt x="9078" y="3969"/>
                    </a:cubicBezTo>
                    <a:cubicBezTo>
                      <a:pt x="9078" y="3807"/>
                      <a:pt x="8949" y="3675"/>
                      <a:pt x="8790" y="3675"/>
                    </a:cubicBezTo>
                    <a:cubicBezTo>
                      <a:pt x="8631" y="3675"/>
                      <a:pt x="8503" y="3807"/>
                      <a:pt x="8503" y="3969"/>
                    </a:cubicBezTo>
                    <a:cubicBezTo>
                      <a:pt x="8503" y="4131"/>
                      <a:pt x="8631" y="4263"/>
                      <a:pt x="8790" y="4263"/>
                    </a:cubicBezTo>
                    <a:close/>
                    <a:moveTo>
                      <a:pt x="9514" y="6418"/>
                    </a:moveTo>
                    <a:cubicBezTo>
                      <a:pt x="9649" y="6475"/>
                      <a:pt x="9732" y="6548"/>
                      <a:pt x="9732" y="6629"/>
                    </a:cubicBezTo>
                    <a:cubicBezTo>
                      <a:pt x="9732" y="6745"/>
                      <a:pt x="9561" y="6846"/>
                      <a:pt x="9306" y="6903"/>
                    </a:cubicBezTo>
                    <a:cubicBezTo>
                      <a:pt x="9287" y="6910"/>
                      <a:pt x="9267" y="6915"/>
                      <a:pt x="9245" y="6917"/>
                    </a:cubicBezTo>
                    <a:cubicBezTo>
                      <a:pt x="9240" y="6918"/>
                      <a:pt x="9235" y="6918"/>
                      <a:pt x="9229" y="6918"/>
                    </a:cubicBezTo>
                    <a:cubicBezTo>
                      <a:pt x="9112" y="6939"/>
                      <a:pt x="8983" y="6952"/>
                      <a:pt x="8845" y="6952"/>
                    </a:cubicBezTo>
                    <a:cubicBezTo>
                      <a:pt x="8355" y="6952"/>
                      <a:pt x="7957" y="6807"/>
                      <a:pt x="7957" y="6629"/>
                    </a:cubicBezTo>
                    <a:cubicBezTo>
                      <a:pt x="7957" y="6542"/>
                      <a:pt x="8055" y="6463"/>
                      <a:pt x="8211" y="6405"/>
                    </a:cubicBezTo>
                    <a:lnTo>
                      <a:pt x="8222" y="6252"/>
                    </a:lnTo>
                    <a:cubicBezTo>
                      <a:pt x="7685" y="6340"/>
                      <a:pt x="7308" y="6534"/>
                      <a:pt x="7308" y="6762"/>
                    </a:cubicBezTo>
                    <a:cubicBezTo>
                      <a:pt x="7308" y="7072"/>
                      <a:pt x="8000" y="7324"/>
                      <a:pt x="8854" y="7324"/>
                    </a:cubicBezTo>
                    <a:cubicBezTo>
                      <a:pt x="9708" y="7324"/>
                      <a:pt x="10400" y="7072"/>
                      <a:pt x="10400" y="6762"/>
                    </a:cubicBezTo>
                    <a:cubicBezTo>
                      <a:pt x="10400" y="6535"/>
                      <a:pt x="10027" y="6342"/>
                      <a:pt x="9494" y="6253"/>
                    </a:cubicBezTo>
                    <a:lnTo>
                      <a:pt x="9514" y="6418"/>
                    </a:lnTo>
                    <a:close/>
                    <a:moveTo>
                      <a:pt x="1543" y="4300"/>
                    </a:moveTo>
                    <a:cubicBezTo>
                      <a:pt x="1391" y="4290"/>
                      <a:pt x="994" y="4166"/>
                      <a:pt x="577" y="3770"/>
                    </a:cubicBezTo>
                    <a:cubicBezTo>
                      <a:pt x="528" y="3723"/>
                      <a:pt x="450" y="3725"/>
                      <a:pt x="404" y="3776"/>
                    </a:cubicBezTo>
                    <a:cubicBezTo>
                      <a:pt x="358" y="3826"/>
                      <a:pt x="361" y="3906"/>
                      <a:pt x="411" y="3953"/>
                    </a:cubicBezTo>
                    <a:cubicBezTo>
                      <a:pt x="770" y="4296"/>
                      <a:pt x="1122" y="4456"/>
                      <a:pt x="1355" y="4518"/>
                    </a:cubicBezTo>
                    <a:cubicBezTo>
                      <a:pt x="1355" y="4522"/>
                      <a:pt x="1355" y="4526"/>
                      <a:pt x="1355" y="4530"/>
                    </a:cubicBezTo>
                    <a:lnTo>
                      <a:pt x="1281" y="5459"/>
                    </a:lnTo>
                    <a:cubicBezTo>
                      <a:pt x="1281" y="5460"/>
                      <a:pt x="1282" y="5461"/>
                      <a:pt x="1282" y="5462"/>
                    </a:cubicBezTo>
                    <a:lnTo>
                      <a:pt x="1086" y="6686"/>
                    </a:lnTo>
                    <a:cubicBezTo>
                      <a:pt x="1072" y="6771"/>
                      <a:pt x="1129" y="6852"/>
                      <a:pt x="1212" y="6866"/>
                    </a:cubicBezTo>
                    <a:cubicBezTo>
                      <a:pt x="1221" y="6867"/>
                      <a:pt x="1229" y="6867"/>
                      <a:pt x="1236" y="6867"/>
                    </a:cubicBezTo>
                    <a:cubicBezTo>
                      <a:pt x="1311" y="6867"/>
                      <a:pt x="1376" y="6813"/>
                      <a:pt x="1388" y="6736"/>
                    </a:cubicBezTo>
                    <a:lnTo>
                      <a:pt x="1586" y="5498"/>
                    </a:lnTo>
                    <a:lnTo>
                      <a:pt x="1718" y="6728"/>
                    </a:lnTo>
                    <a:cubicBezTo>
                      <a:pt x="1726" y="6808"/>
                      <a:pt x="1792" y="6867"/>
                      <a:pt x="1870" y="6867"/>
                    </a:cubicBezTo>
                    <a:cubicBezTo>
                      <a:pt x="1875" y="6867"/>
                      <a:pt x="1881" y="6867"/>
                      <a:pt x="1887" y="6867"/>
                    </a:cubicBezTo>
                    <a:cubicBezTo>
                      <a:pt x="1971" y="6857"/>
                      <a:pt x="2032" y="6780"/>
                      <a:pt x="2022" y="6694"/>
                    </a:cubicBezTo>
                    <a:lnTo>
                      <a:pt x="1895" y="5505"/>
                    </a:lnTo>
                    <a:lnTo>
                      <a:pt x="1845" y="4530"/>
                    </a:lnTo>
                    <a:cubicBezTo>
                      <a:pt x="1845" y="4527"/>
                      <a:pt x="1843" y="4523"/>
                      <a:pt x="1843" y="4519"/>
                    </a:cubicBezTo>
                    <a:cubicBezTo>
                      <a:pt x="2082" y="4456"/>
                      <a:pt x="2314" y="4293"/>
                      <a:pt x="2672" y="3953"/>
                    </a:cubicBezTo>
                    <a:cubicBezTo>
                      <a:pt x="2722" y="3906"/>
                      <a:pt x="2725" y="3826"/>
                      <a:pt x="2678" y="3776"/>
                    </a:cubicBezTo>
                    <a:cubicBezTo>
                      <a:pt x="2632" y="3725"/>
                      <a:pt x="2555" y="3722"/>
                      <a:pt x="2505" y="3770"/>
                    </a:cubicBezTo>
                    <a:cubicBezTo>
                      <a:pt x="2058" y="4195"/>
                      <a:pt x="1857" y="4286"/>
                      <a:pt x="1637" y="4301"/>
                    </a:cubicBezTo>
                    <a:lnTo>
                      <a:pt x="1730" y="5088"/>
                    </a:lnTo>
                    <a:lnTo>
                      <a:pt x="1608" y="5217"/>
                    </a:lnTo>
                    <a:lnTo>
                      <a:pt x="1501" y="5088"/>
                    </a:lnTo>
                    <a:lnTo>
                      <a:pt x="1574" y="4302"/>
                    </a:lnTo>
                    <a:cubicBezTo>
                      <a:pt x="1568" y="4303"/>
                      <a:pt x="1562" y="4303"/>
                      <a:pt x="1557" y="4304"/>
                    </a:cubicBezTo>
                    <a:cubicBezTo>
                      <a:pt x="1552" y="4303"/>
                      <a:pt x="1548" y="4300"/>
                      <a:pt x="1543" y="4300"/>
                    </a:cubicBezTo>
                    <a:close/>
                    <a:moveTo>
                      <a:pt x="1898" y="3969"/>
                    </a:moveTo>
                    <a:cubicBezTo>
                      <a:pt x="1898" y="3807"/>
                      <a:pt x="1769" y="3675"/>
                      <a:pt x="1610" y="3675"/>
                    </a:cubicBezTo>
                    <a:cubicBezTo>
                      <a:pt x="1452" y="3675"/>
                      <a:pt x="1323" y="3807"/>
                      <a:pt x="1323" y="3969"/>
                    </a:cubicBezTo>
                    <a:cubicBezTo>
                      <a:pt x="1323" y="4131"/>
                      <a:pt x="1452" y="4263"/>
                      <a:pt x="1610" y="4263"/>
                    </a:cubicBezTo>
                    <a:cubicBezTo>
                      <a:pt x="1769" y="4263"/>
                      <a:pt x="1898" y="4131"/>
                      <a:pt x="1898" y="3969"/>
                    </a:cubicBezTo>
                    <a:close/>
                    <a:moveTo>
                      <a:pt x="906" y="6253"/>
                    </a:moveTo>
                    <a:cubicBezTo>
                      <a:pt x="373" y="6342"/>
                      <a:pt x="0" y="6535"/>
                      <a:pt x="0" y="6762"/>
                    </a:cubicBezTo>
                    <a:cubicBezTo>
                      <a:pt x="0" y="7072"/>
                      <a:pt x="693" y="7324"/>
                      <a:pt x="1547" y="7324"/>
                    </a:cubicBezTo>
                    <a:cubicBezTo>
                      <a:pt x="2401" y="7324"/>
                      <a:pt x="3093" y="7072"/>
                      <a:pt x="3093" y="6762"/>
                    </a:cubicBezTo>
                    <a:cubicBezTo>
                      <a:pt x="3093" y="6534"/>
                      <a:pt x="2716" y="6340"/>
                      <a:pt x="2178" y="6252"/>
                    </a:cubicBezTo>
                    <a:lnTo>
                      <a:pt x="2189" y="6405"/>
                    </a:lnTo>
                    <a:cubicBezTo>
                      <a:pt x="2346" y="6463"/>
                      <a:pt x="2444" y="6542"/>
                      <a:pt x="2444" y="6629"/>
                    </a:cubicBezTo>
                    <a:cubicBezTo>
                      <a:pt x="2444" y="6807"/>
                      <a:pt x="2046" y="6952"/>
                      <a:pt x="1556" y="6952"/>
                    </a:cubicBezTo>
                    <a:cubicBezTo>
                      <a:pt x="1418" y="6952"/>
                      <a:pt x="1289" y="6939"/>
                      <a:pt x="1172" y="6918"/>
                    </a:cubicBezTo>
                    <a:cubicBezTo>
                      <a:pt x="1166" y="6918"/>
                      <a:pt x="1161" y="6918"/>
                      <a:pt x="1155" y="6917"/>
                    </a:cubicBezTo>
                    <a:cubicBezTo>
                      <a:pt x="1134" y="6915"/>
                      <a:pt x="1114" y="6910"/>
                      <a:pt x="1095" y="6903"/>
                    </a:cubicBezTo>
                    <a:cubicBezTo>
                      <a:pt x="840" y="6846"/>
                      <a:pt x="669" y="6745"/>
                      <a:pt x="669" y="6629"/>
                    </a:cubicBezTo>
                    <a:cubicBezTo>
                      <a:pt x="669" y="6548"/>
                      <a:pt x="751" y="6475"/>
                      <a:pt x="887" y="6418"/>
                    </a:cubicBezTo>
                    <a:lnTo>
                      <a:pt x="906" y="6253"/>
                    </a:lnTo>
                    <a:close/>
                  </a:path>
                </a:pathLst>
              </a:custGeom>
              <a:solidFill>
                <a:schemeClr val="bg1"/>
              </a:solidFill>
              <a:ln>
                <a:noFill/>
              </a:ln>
            </p:spPr>
            <p:txBody>
              <a:bodyPr/>
              <a:lstStyle/>
              <a:p>
                <a:endParaRPr lang="zh-CN" altLang="en-US"/>
              </a:p>
            </p:txBody>
          </p:sp>
        </p:grpSp>
        <p:sp>
          <p:nvSpPr>
            <p:cNvPr id="22" name="îṡḻíḑé"/>
            <p:cNvSpPr txBox="1"/>
            <p:nvPr/>
          </p:nvSpPr>
          <p:spPr>
            <a:xfrm>
              <a:off x="673101" y="4114800"/>
              <a:ext cx="2047185" cy="430561"/>
            </a:xfrm>
            <a:prstGeom prst="rect">
              <a:avLst/>
            </a:prstGeom>
            <a:noFill/>
          </p:spPr>
          <p:txBody>
            <a:bodyPr wrap="square" lIns="91440" tIns="45720" rIns="91440" bIns="45720" rtlCol="0" anchor="b" anchorCtr="0">
              <a:normAutofit/>
            </a:bodyPr>
            <a:lstStyle/>
            <a:p>
              <a:pPr algn="ctr">
                <a:lnSpc>
                  <a:spcPct val="150000"/>
                </a:lnSpc>
              </a:pPr>
              <a:r>
                <a:rPr lang="zh-CN" altLang="en-US" sz="1600" b="1" dirty="0">
                  <a:solidFill>
                    <a:schemeClr val="accent2">
                      <a:lumMod val="60000"/>
                      <a:lumOff val="40000"/>
                    </a:schemeClr>
                  </a:solidFill>
                </a:rPr>
                <a:t>小标题</a:t>
              </a:r>
              <a:endParaRPr lang="vi-VN" sz="1600" b="1" dirty="0">
                <a:solidFill>
                  <a:schemeClr val="accent2">
                    <a:lumMod val="60000"/>
                    <a:lumOff val="40000"/>
                  </a:schemeClr>
                </a:solidFill>
              </a:endParaRPr>
            </a:p>
          </p:txBody>
        </p:sp>
        <p:sp>
          <p:nvSpPr>
            <p:cNvPr id="23" name="ïṥļíďè"/>
            <p:cNvSpPr txBox="1"/>
            <p:nvPr/>
          </p:nvSpPr>
          <p:spPr>
            <a:xfrm>
              <a:off x="931633" y="4530128"/>
              <a:ext cx="2047185" cy="1028812"/>
            </a:xfrm>
            <a:prstGeom prst="rect">
              <a:avLst/>
            </a:prstGeom>
            <a:noFill/>
          </p:spPr>
          <p:txBody>
            <a:bodyPr wrap="square" lIns="91440" tIns="45720" rIns="91440" bIns="45720" rtlCol="0" anchor="t" anchorCtr="0">
              <a:noAutofit/>
            </a:bodyPr>
            <a:lstStyle/>
            <a:p>
              <a:pPr>
                <a:lnSpc>
                  <a:spcPct val="150000"/>
                </a:lnSpc>
              </a:pPr>
              <a:r>
                <a:rPr lang="zh-CN" altLang="en-US" sz="1600" dirty="0">
                  <a:solidFill>
                    <a:schemeClr val="tx1">
                      <a:lumMod val="50000"/>
                      <a:lumOff val="50000"/>
                    </a:schemeClr>
                  </a:solidFill>
                </a:rPr>
                <a:t>请在此输入内容</a:t>
              </a:r>
              <a:endParaRPr lang="en-US" altLang="zh-CN" sz="1600" dirty="0">
                <a:solidFill>
                  <a:schemeClr val="tx1">
                    <a:lumMod val="50000"/>
                    <a:lumOff val="50000"/>
                  </a:schemeClr>
                </a:solidFill>
              </a:endParaRPr>
            </a:p>
            <a:p>
              <a:pPr>
                <a:lnSpc>
                  <a:spcPct val="150000"/>
                </a:lnSpc>
              </a:pPr>
              <a:r>
                <a:rPr lang="zh-CN" altLang="en-US" sz="1600" dirty="0">
                  <a:solidFill>
                    <a:schemeClr val="tx1">
                      <a:lumMod val="50000"/>
                      <a:lumOff val="50000"/>
                    </a:schemeClr>
                  </a:solidFill>
                </a:rPr>
                <a:t>请在此输入内容</a:t>
              </a:r>
              <a:endParaRPr lang="en-US" altLang="zh-CN" sz="1600" dirty="0">
                <a:solidFill>
                  <a:schemeClr val="tx1">
                    <a:lumMod val="50000"/>
                    <a:lumOff val="50000"/>
                  </a:schemeClr>
                </a:solidFill>
              </a:endParaRPr>
            </a:p>
            <a:p>
              <a:pPr>
                <a:lnSpc>
                  <a:spcPct val="150000"/>
                </a:lnSpc>
              </a:pPr>
              <a:r>
                <a:rPr lang="zh-CN" altLang="en-US" sz="1600" dirty="0">
                  <a:solidFill>
                    <a:schemeClr val="tx1">
                      <a:lumMod val="50000"/>
                      <a:lumOff val="50000"/>
                    </a:schemeClr>
                  </a:solidFill>
                </a:rPr>
                <a:t>请在此输入内容</a:t>
              </a:r>
              <a:endParaRPr lang="en-US" altLang="zh-CN" sz="1600" dirty="0">
                <a:solidFill>
                  <a:schemeClr val="tx1">
                    <a:lumMod val="50000"/>
                    <a:lumOff val="50000"/>
                  </a:schemeClr>
                </a:solidFill>
              </a:endParaRPr>
            </a:p>
            <a:p>
              <a:endParaRPr lang="en-US" altLang="zh-CN" sz="1600" dirty="0"/>
            </a:p>
            <a:p>
              <a:endParaRPr lang="en-US" altLang="zh-CN" sz="1600" dirty="0"/>
            </a:p>
            <a:p>
              <a:endParaRPr lang="en-US" altLang="zh-CN" sz="1600" dirty="0"/>
            </a:p>
          </p:txBody>
        </p:sp>
      </p:grpSp>
      <p:grpSp>
        <p:nvGrpSpPr>
          <p:cNvPr id="15" name="íṧlîde"/>
          <p:cNvGrpSpPr/>
          <p:nvPr/>
        </p:nvGrpSpPr>
        <p:grpSpPr>
          <a:xfrm>
            <a:off x="5045306" y="3746576"/>
            <a:ext cx="2047185" cy="1143028"/>
            <a:chOff x="673101" y="3402333"/>
            <a:chExt cx="2047185" cy="1143028"/>
          </a:xfrm>
        </p:grpSpPr>
        <p:grpSp>
          <p:nvGrpSpPr>
            <p:cNvPr id="16" name="iṡḷíḑè"/>
            <p:cNvGrpSpPr/>
            <p:nvPr/>
          </p:nvGrpSpPr>
          <p:grpSpPr>
            <a:xfrm>
              <a:off x="1335407" y="3402333"/>
              <a:ext cx="739136" cy="739134"/>
              <a:chOff x="7068980" y="2116080"/>
              <a:chExt cx="558427" cy="558427"/>
            </a:xfrm>
          </p:grpSpPr>
          <p:sp>
            <p:nvSpPr>
              <p:cNvPr id="19" name="ïš1íḓe"/>
              <p:cNvSpPr/>
              <p:nvPr/>
            </p:nvSpPr>
            <p:spPr>
              <a:xfrm>
                <a:off x="7068980" y="2116080"/>
                <a:ext cx="558427" cy="558427"/>
              </a:xfrm>
              <a:prstGeom prst="ellipse">
                <a:avLst/>
              </a:prstGeom>
              <a:solidFill>
                <a:schemeClr val="accent2">
                  <a:lumMod val="40000"/>
                  <a:lumOff val="6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p>
                <a:pPr algn="ctr"/>
                <a:endParaRPr lang="en-US" sz="2800" b="1" dirty="0">
                  <a:solidFill>
                    <a:schemeClr val="bg1"/>
                  </a:solidFill>
                </a:endParaRPr>
              </a:p>
            </p:txBody>
          </p:sp>
          <p:sp>
            <p:nvSpPr>
              <p:cNvPr id="20" name="isľíḑè"/>
              <p:cNvSpPr/>
              <p:nvPr/>
            </p:nvSpPr>
            <p:spPr bwMode="auto">
              <a:xfrm>
                <a:off x="7217584" y="2261533"/>
                <a:ext cx="261219" cy="267520"/>
              </a:xfrm>
              <a:custGeom>
                <a:avLst/>
                <a:gdLst>
                  <a:gd name="T0" fmla="*/ 1547 w 10400"/>
                  <a:gd name="T1" fmla="*/ 9330 h 10667"/>
                  <a:gd name="T2" fmla="*/ 3077 w 10400"/>
                  <a:gd name="T3" fmla="*/ 9013 h 10667"/>
                  <a:gd name="T4" fmla="*/ 6114 w 10400"/>
                  <a:gd name="T5" fmla="*/ 9700 h 10667"/>
                  <a:gd name="T6" fmla="*/ 6806 w 10400"/>
                  <a:gd name="T7" fmla="*/ 8539 h 10667"/>
                  <a:gd name="T8" fmla="*/ 4079 w 10400"/>
                  <a:gd name="T9" fmla="*/ 1127 h 10667"/>
                  <a:gd name="T10" fmla="*/ 5193 w 10400"/>
                  <a:gd name="T11" fmla="*/ 2254 h 10667"/>
                  <a:gd name="T12" fmla="*/ 6352 w 10400"/>
                  <a:gd name="T13" fmla="*/ 3340 h 10667"/>
                  <a:gd name="T14" fmla="*/ 6296 w 10400"/>
                  <a:gd name="T15" fmla="*/ 5841 h 10667"/>
                  <a:gd name="T16" fmla="*/ 5318 w 10400"/>
                  <a:gd name="T17" fmla="*/ 6578 h 10667"/>
                  <a:gd name="T18" fmla="*/ 4851 w 10400"/>
                  <a:gd name="T19" fmla="*/ 10126 h 10667"/>
                  <a:gd name="T20" fmla="*/ 4154 w 10400"/>
                  <a:gd name="T21" fmla="*/ 5500 h 10667"/>
                  <a:gd name="T22" fmla="*/ 993 w 10400"/>
                  <a:gd name="T23" fmla="*/ 1669 h 10667"/>
                  <a:gd name="T24" fmla="*/ 4493 w 10400"/>
                  <a:gd name="T25" fmla="*/ 2470 h 10667"/>
                  <a:gd name="T26" fmla="*/ 5203 w 10400"/>
                  <a:gd name="T27" fmla="*/ 5915 h 10667"/>
                  <a:gd name="T28" fmla="*/ 5890 w 10400"/>
                  <a:gd name="T29" fmla="*/ 2481 h 10667"/>
                  <a:gd name="T30" fmla="*/ 9353 w 10400"/>
                  <a:gd name="T31" fmla="*/ 1669 h 10667"/>
                  <a:gd name="T32" fmla="*/ 8900 w 10400"/>
                  <a:gd name="T33" fmla="*/ 5088 h 10667"/>
                  <a:gd name="T34" fmla="*/ 8763 w 10400"/>
                  <a:gd name="T35" fmla="*/ 4301 h 10667"/>
                  <a:gd name="T36" fmla="*/ 7729 w 10400"/>
                  <a:gd name="T37" fmla="*/ 3953 h 10667"/>
                  <a:gd name="T38" fmla="*/ 8505 w 10400"/>
                  <a:gd name="T39" fmla="*/ 5505 h 10667"/>
                  <a:gd name="T40" fmla="*/ 8530 w 10400"/>
                  <a:gd name="T41" fmla="*/ 6867 h 10667"/>
                  <a:gd name="T42" fmla="*/ 9012 w 10400"/>
                  <a:gd name="T43" fmla="*/ 6736 h 10667"/>
                  <a:gd name="T44" fmla="*/ 9315 w 10400"/>
                  <a:gd name="T45" fmla="*/ 6686 h 10667"/>
                  <a:gd name="T46" fmla="*/ 9046 w 10400"/>
                  <a:gd name="T47" fmla="*/ 4530 h 10667"/>
                  <a:gd name="T48" fmla="*/ 9997 w 10400"/>
                  <a:gd name="T49" fmla="*/ 3776 h 10667"/>
                  <a:gd name="T50" fmla="*/ 8844 w 10400"/>
                  <a:gd name="T51" fmla="*/ 4304 h 10667"/>
                  <a:gd name="T52" fmla="*/ 8790 w 10400"/>
                  <a:gd name="T53" fmla="*/ 3675 h 10667"/>
                  <a:gd name="T54" fmla="*/ 9514 w 10400"/>
                  <a:gd name="T55" fmla="*/ 6418 h 10667"/>
                  <a:gd name="T56" fmla="*/ 9245 w 10400"/>
                  <a:gd name="T57" fmla="*/ 6917 h 10667"/>
                  <a:gd name="T58" fmla="*/ 7957 w 10400"/>
                  <a:gd name="T59" fmla="*/ 6629 h 10667"/>
                  <a:gd name="T60" fmla="*/ 7308 w 10400"/>
                  <a:gd name="T61" fmla="*/ 6762 h 10667"/>
                  <a:gd name="T62" fmla="*/ 9494 w 10400"/>
                  <a:gd name="T63" fmla="*/ 6253 h 10667"/>
                  <a:gd name="T64" fmla="*/ 577 w 10400"/>
                  <a:gd name="T65" fmla="*/ 3770 h 10667"/>
                  <a:gd name="T66" fmla="*/ 1355 w 10400"/>
                  <a:gd name="T67" fmla="*/ 4518 h 10667"/>
                  <a:gd name="T68" fmla="*/ 1282 w 10400"/>
                  <a:gd name="T69" fmla="*/ 5462 h 10667"/>
                  <a:gd name="T70" fmla="*/ 1236 w 10400"/>
                  <a:gd name="T71" fmla="*/ 6867 h 10667"/>
                  <a:gd name="T72" fmla="*/ 1718 w 10400"/>
                  <a:gd name="T73" fmla="*/ 6728 h 10667"/>
                  <a:gd name="T74" fmla="*/ 2022 w 10400"/>
                  <a:gd name="T75" fmla="*/ 6694 h 10667"/>
                  <a:gd name="T76" fmla="*/ 1843 w 10400"/>
                  <a:gd name="T77" fmla="*/ 4519 h 10667"/>
                  <a:gd name="T78" fmla="*/ 2505 w 10400"/>
                  <a:gd name="T79" fmla="*/ 3770 h 10667"/>
                  <a:gd name="T80" fmla="*/ 1608 w 10400"/>
                  <a:gd name="T81" fmla="*/ 5217 h 10667"/>
                  <a:gd name="T82" fmla="*/ 1557 w 10400"/>
                  <a:gd name="T83" fmla="*/ 4304 h 10667"/>
                  <a:gd name="T84" fmla="*/ 1610 w 10400"/>
                  <a:gd name="T85" fmla="*/ 3675 h 10667"/>
                  <a:gd name="T86" fmla="*/ 1898 w 10400"/>
                  <a:gd name="T87" fmla="*/ 3969 h 10667"/>
                  <a:gd name="T88" fmla="*/ 1547 w 10400"/>
                  <a:gd name="T89" fmla="*/ 7324 h 10667"/>
                  <a:gd name="T90" fmla="*/ 2189 w 10400"/>
                  <a:gd name="T91" fmla="*/ 6405 h 10667"/>
                  <a:gd name="T92" fmla="*/ 1172 w 10400"/>
                  <a:gd name="T93" fmla="*/ 6918 h 10667"/>
                  <a:gd name="T94" fmla="*/ 669 w 10400"/>
                  <a:gd name="T95" fmla="*/ 6629 h 106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400" h="10667">
                    <a:moveTo>
                      <a:pt x="8838" y="9330"/>
                    </a:moveTo>
                    <a:cubicBezTo>
                      <a:pt x="8838" y="10067"/>
                      <a:pt x="7206" y="10667"/>
                      <a:pt x="5192" y="10667"/>
                    </a:cubicBezTo>
                    <a:cubicBezTo>
                      <a:pt x="3180" y="10667"/>
                      <a:pt x="1547" y="10067"/>
                      <a:pt x="1547" y="9330"/>
                    </a:cubicBezTo>
                    <a:cubicBezTo>
                      <a:pt x="1547" y="8797"/>
                      <a:pt x="2406" y="8341"/>
                      <a:pt x="3638" y="8128"/>
                    </a:cubicBezTo>
                    <a:lnTo>
                      <a:pt x="3638" y="8495"/>
                    </a:lnTo>
                    <a:cubicBezTo>
                      <a:pt x="3293" y="8632"/>
                      <a:pt x="3077" y="8813"/>
                      <a:pt x="3077" y="9013"/>
                    </a:cubicBezTo>
                    <a:cubicBezTo>
                      <a:pt x="3077" y="9437"/>
                      <a:pt x="4015" y="9781"/>
                      <a:pt x="5171" y="9781"/>
                    </a:cubicBezTo>
                    <a:cubicBezTo>
                      <a:pt x="5497" y="9781"/>
                      <a:pt x="5802" y="9751"/>
                      <a:pt x="6077" y="9703"/>
                    </a:cubicBezTo>
                    <a:cubicBezTo>
                      <a:pt x="6090" y="9702"/>
                      <a:pt x="6102" y="9702"/>
                      <a:pt x="6114" y="9700"/>
                    </a:cubicBezTo>
                    <a:cubicBezTo>
                      <a:pt x="6165" y="9694"/>
                      <a:pt x="6212" y="9682"/>
                      <a:pt x="6259" y="9666"/>
                    </a:cubicBezTo>
                    <a:cubicBezTo>
                      <a:pt x="6859" y="9531"/>
                      <a:pt x="7264" y="9290"/>
                      <a:pt x="7264" y="9013"/>
                    </a:cubicBezTo>
                    <a:cubicBezTo>
                      <a:pt x="7264" y="8834"/>
                      <a:pt x="7090" y="8669"/>
                      <a:pt x="6806" y="8539"/>
                    </a:cubicBezTo>
                    <a:lnTo>
                      <a:pt x="6806" y="8137"/>
                    </a:lnTo>
                    <a:cubicBezTo>
                      <a:pt x="8006" y="8356"/>
                      <a:pt x="8838" y="8805"/>
                      <a:pt x="8838" y="9330"/>
                    </a:cubicBezTo>
                    <a:close/>
                    <a:moveTo>
                      <a:pt x="4079" y="1127"/>
                    </a:moveTo>
                    <a:cubicBezTo>
                      <a:pt x="4079" y="504"/>
                      <a:pt x="4578" y="0"/>
                      <a:pt x="5193" y="0"/>
                    </a:cubicBezTo>
                    <a:cubicBezTo>
                      <a:pt x="5807" y="0"/>
                      <a:pt x="6305" y="504"/>
                      <a:pt x="6305" y="1127"/>
                    </a:cubicBezTo>
                    <a:cubicBezTo>
                      <a:pt x="6305" y="1750"/>
                      <a:pt x="5807" y="2254"/>
                      <a:pt x="5193" y="2254"/>
                    </a:cubicBezTo>
                    <a:cubicBezTo>
                      <a:pt x="4578" y="2254"/>
                      <a:pt x="4079" y="1750"/>
                      <a:pt x="4079" y="1127"/>
                    </a:cubicBezTo>
                    <a:close/>
                    <a:moveTo>
                      <a:pt x="9353" y="1669"/>
                    </a:moveTo>
                    <a:cubicBezTo>
                      <a:pt x="8800" y="2578"/>
                      <a:pt x="7557" y="3340"/>
                      <a:pt x="6352" y="3340"/>
                    </a:cubicBezTo>
                    <a:cubicBezTo>
                      <a:pt x="6274" y="3340"/>
                      <a:pt x="6196" y="3336"/>
                      <a:pt x="6118" y="3330"/>
                    </a:cubicBezTo>
                    <a:cubicBezTo>
                      <a:pt x="6142" y="3615"/>
                      <a:pt x="6252" y="4928"/>
                      <a:pt x="6282" y="5755"/>
                    </a:cubicBezTo>
                    <a:cubicBezTo>
                      <a:pt x="6288" y="5783"/>
                      <a:pt x="6294" y="5811"/>
                      <a:pt x="6296" y="5841"/>
                    </a:cubicBezTo>
                    <a:lnTo>
                      <a:pt x="6568" y="10087"/>
                    </a:lnTo>
                    <a:cubicBezTo>
                      <a:pt x="6586" y="10373"/>
                      <a:pt x="5564" y="10428"/>
                      <a:pt x="5546" y="10154"/>
                    </a:cubicBezTo>
                    <a:lnTo>
                      <a:pt x="5318" y="6578"/>
                    </a:lnTo>
                    <a:cubicBezTo>
                      <a:pt x="5280" y="6574"/>
                      <a:pt x="5244" y="6567"/>
                      <a:pt x="5206" y="6567"/>
                    </a:cubicBezTo>
                    <a:cubicBezTo>
                      <a:pt x="5174" y="6567"/>
                      <a:pt x="5136" y="6577"/>
                      <a:pt x="5099" y="6587"/>
                    </a:cubicBezTo>
                    <a:lnTo>
                      <a:pt x="4851" y="10126"/>
                    </a:lnTo>
                    <a:cubicBezTo>
                      <a:pt x="4832" y="10398"/>
                      <a:pt x="3810" y="10338"/>
                      <a:pt x="3830" y="10052"/>
                    </a:cubicBezTo>
                    <a:lnTo>
                      <a:pt x="4144" y="5559"/>
                    </a:lnTo>
                    <a:cubicBezTo>
                      <a:pt x="4146" y="5538"/>
                      <a:pt x="4150" y="5520"/>
                      <a:pt x="4154" y="5500"/>
                    </a:cubicBezTo>
                    <a:cubicBezTo>
                      <a:pt x="4199" y="4432"/>
                      <a:pt x="4252" y="3400"/>
                      <a:pt x="4257" y="3326"/>
                    </a:cubicBezTo>
                    <a:cubicBezTo>
                      <a:pt x="4169" y="3334"/>
                      <a:pt x="4081" y="3340"/>
                      <a:pt x="3994" y="3340"/>
                    </a:cubicBezTo>
                    <a:cubicBezTo>
                      <a:pt x="2788" y="3340"/>
                      <a:pt x="1546" y="2578"/>
                      <a:pt x="993" y="1669"/>
                    </a:cubicBezTo>
                    <a:cubicBezTo>
                      <a:pt x="879" y="1481"/>
                      <a:pt x="936" y="1235"/>
                      <a:pt x="1122" y="1120"/>
                    </a:cubicBezTo>
                    <a:cubicBezTo>
                      <a:pt x="1308" y="1003"/>
                      <a:pt x="1551" y="1062"/>
                      <a:pt x="1665" y="1250"/>
                    </a:cubicBezTo>
                    <a:cubicBezTo>
                      <a:pt x="2166" y="2073"/>
                      <a:pt x="3484" y="2756"/>
                      <a:pt x="4493" y="2470"/>
                    </a:cubicBezTo>
                    <a:cubicBezTo>
                      <a:pt x="4663" y="2411"/>
                      <a:pt x="4865" y="2374"/>
                      <a:pt x="5089" y="2365"/>
                    </a:cubicBezTo>
                    <a:lnTo>
                      <a:pt x="4729" y="5423"/>
                    </a:lnTo>
                    <a:lnTo>
                      <a:pt x="5203" y="5915"/>
                    </a:lnTo>
                    <a:lnTo>
                      <a:pt x="5617" y="5423"/>
                    </a:lnTo>
                    <a:lnTo>
                      <a:pt x="5330" y="2373"/>
                    </a:lnTo>
                    <a:cubicBezTo>
                      <a:pt x="5531" y="2387"/>
                      <a:pt x="5725" y="2423"/>
                      <a:pt x="5890" y="2481"/>
                    </a:cubicBezTo>
                    <a:cubicBezTo>
                      <a:pt x="6894" y="2741"/>
                      <a:pt x="8187" y="2063"/>
                      <a:pt x="8681" y="1250"/>
                    </a:cubicBezTo>
                    <a:cubicBezTo>
                      <a:pt x="8795" y="1062"/>
                      <a:pt x="9038" y="1003"/>
                      <a:pt x="9224" y="1119"/>
                    </a:cubicBezTo>
                    <a:cubicBezTo>
                      <a:pt x="9410" y="1235"/>
                      <a:pt x="9468" y="1481"/>
                      <a:pt x="9353" y="1669"/>
                    </a:cubicBezTo>
                    <a:close/>
                    <a:moveTo>
                      <a:pt x="8844" y="4304"/>
                    </a:moveTo>
                    <a:cubicBezTo>
                      <a:pt x="8839" y="4303"/>
                      <a:pt x="8833" y="4303"/>
                      <a:pt x="8827" y="4302"/>
                    </a:cubicBezTo>
                    <a:lnTo>
                      <a:pt x="8900" y="5088"/>
                    </a:lnTo>
                    <a:lnTo>
                      <a:pt x="8793" y="5217"/>
                    </a:lnTo>
                    <a:lnTo>
                      <a:pt x="8671" y="5088"/>
                    </a:lnTo>
                    <a:lnTo>
                      <a:pt x="8763" y="4301"/>
                    </a:lnTo>
                    <a:cubicBezTo>
                      <a:pt x="8543" y="4286"/>
                      <a:pt x="8343" y="4195"/>
                      <a:pt x="7895" y="3770"/>
                    </a:cubicBezTo>
                    <a:cubicBezTo>
                      <a:pt x="7846" y="3723"/>
                      <a:pt x="7769" y="3725"/>
                      <a:pt x="7722" y="3776"/>
                    </a:cubicBezTo>
                    <a:cubicBezTo>
                      <a:pt x="7676" y="3826"/>
                      <a:pt x="7679" y="3906"/>
                      <a:pt x="7729" y="3953"/>
                    </a:cubicBezTo>
                    <a:cubicBezTo>
                      <a:pt x="8086" y="4293"/>
                      <a:pt x="8319" y="4456"/>
                      <a:pt x="8558" y="4519"/>
                    </a:cubicBezTo>
                    <a:cubicBezTo>
                      <a:pt x="8558" y="4523"/>
                      <a:pt x="8556" y="4527"/>
                      <a:pt x="8556" y="4530"/>
                    </a:cubicBezTo>
                    <a:lnTo>
                      <a:pt x="8505" y="5505"/>
                    </a:lnTo>
                    <a:lnTo>
                      <a:pt x="8378" y="6694"/>
                    </a:lnTo>
                    <a:cubicBezTo>
                      <a:pt x="8369" y="6780"/>
                      <a:pt x="8430" y="6857"/>
                      <a:pt x="8514" y="6867"/>
                    </a:cubicBezTo>
                    <a:cubicBezTo>
                      <a:pt x="8520" y="6867"/>
                      <a:pt x="8525" y="6867"/>
                      <a:pt x="8530" y="6867"/>
                    </a:cubicBezTo>
                    <a:cubicBezTo>
                      <a:pt x="8608" y="6867"/>
                      <a:pt x="8674" y="6808"/>
                      <a:pt x="8683" y="6728"/>
                    </a:cubicBezTo>
                    <a:lnTo>
                      <a:pt x="8815" y="5498"/>
                    </a:lnTo>
                    <a:lnTo>
                      <a:pt x="9012" y="6736"/>
                    </a:lnTo>
                    <a:cubicBezTo>
                      <a:pt x="9025" y="6813"/>
                      <a:pt x="9090" y="6868"/>
                      <a:pt x="9164" y="6868"/>
                    </a:cubicBezTo>
                    <a:cubicBezTo>
                      <a:pt x="9172" y="6868"/>
                      <a:pt x="9180" y="6867"/>
                      <a:pt x="9188" y="6866"/>
                    </a:cubicBezTo>
                    <a:cubicBezTo>
                      <a:pt x="9272" y="6852"/>
                      <a:pt x="9328" y="6771"/>
                      <a:pt x="9315" y="6686"/>
                    </a:cubicBezTo>
                    <a:lnTo>
                      <a:pt x="9119" y="5462"/>
                    </a:lnTo>
                    <a:cubicBezTo>
                      <a:pt x="9119" y="5461"/>
                      <a:pt x="9120" y="5460"/>
                      <a:pt x="9120" y="5459"/>
                    </a:cubicBezTo>
                    <a:lnTo>
                      <a:pt x="9046" y="4530"/>
                    </a:lnTo>
                    <a:cubicBezTo>
                      <a:pt x="9046" y="4526"/>
                      <a:pt x="9046" y="4522"/>
                      <a:pt x="9045" y="4518"/>
                    </a:cubicBezTo>
                    <a:cubicBezTo>
                      <a:pt x="9279" y="4456"/>
                      <a:pt x="9631" y="4296"/>
                      <a:pt x="9990" y="3953"/>
                    </a:cubicBezTo>
                    <a:cubicBezTo>
                      <a:pt x="10040" y="3906"/>
                      <a:pt x="10043" y="3826"/>
                      <a:pt x="9997" y="3776"/>
                    </a:cubicBezTo>
                    <a:cubicBezTo>
                      <a:pt x="9950" y="3725"/>
                      <a:pt x="9873" y="3723"/>
                      <a:pt x="9823" y="3770"/>
                    </a:cubicBezTo>
                    <a:cubicBezTo>
                      <a:pt x="9407" y="4166"/>
                      <a:pt x="9010" y="4290"/>
                      <a:pt x="8857" y="4300"/>
                    </a:cubicBezTo>
                    <a:cubicBezTo>
                      <a:pt x="8852" y="4300"/>
                      <a:pt x="8849" y="4303"/>
                      <a:pt x="8844" y="4304"/>
                    </a:cubicBezTo>
                    <a:close/>
                    <a:moveTo>
                      <a:pt x="8790" y="4263"/>
                    </a:moveTo>
                    <a:cubicBezTo>
                      <a:pt x="8949" y="4263"/>
                      <a:pt x="9078" y="4131"/>
                      <a:pt x="9078" y="3969"/>
                    </a:cubicBezTo>
                    <a:cubicBezTo>
                      <a:pt x="9078" y="3807"/>
                      <a:pt x="8949" y="3675"/>
                      <a:pt x="8790" y="3675"/>
                    </a:cubicBezTo>
                    <a:cubicBezTo>
                      <a:pt x="8631" y="3675"/>
                      <a:pt x="8503" y="3807"/>
                      <a:pt x="8503" y="3969"/>
                    </a:cubicBezTo>
                    <a:cubicBezTo>
                      <a:pt x="8503" y="4131"/>
                      <a:pt x="8631" y="4263"/>
                      <a:pt x="8790" y="4263"/>
                    </a:cubicBezTo>
                    <a:close/>
                    <a:moveTo>
                      <a:pt x="9514" y="6418"/>
                    </a:moveTo>
                    <a:cubicBezTo>
                      <a:pt x="9649" y="6475"/>
                      <a:pt x="9732" y="6548"/>
                      <a:pt x="9732" y="6629"/>
                    </a:cubicBezTo>
                    <a:cubicBezTo>
                      <a:pt x="9732" y="6745"/>
                      <a:pt x="9561" y="6846"/>
                      <a:pt x="9306" y="6903"/>
                    </a:cubicBezTo>
                    <a:cubicBezTo>
                      <a:pt x="9287" y="6910"/>
                      <a:pt x="9267" y="6915"/>
                      <a:pt x="9245" y="6917"/>
                    </a:cubicBezTo>
                    <a:cubicBezTo>
                      <a:pt x="9240" y="6918"/>
                      <a:pt x="9235" y="6918"/>
                      <a:pt x="9229" y="6918"/>
                    </a:cubicBezTo>
                    <a:cubicBezTo>
                      <a:pt x="9112" y="6939"/>
                      <a:pt x="8983" y="6952"/>
                      <a:pt x="8845" y="6952"/>
                    </a:cubicBezTo>
                    <a:cubicBezTo>
                      <a:pt x="8355" y="6952"/>
                      <a:pt x="7957" y="6807"/>
                      <a:pt x="7957" y="6629"/>
                    </a:cubicBezTo>
                    <a:cubicBezTo>
                      <a:pt x="7957" y="6542"/>
                      <a:pt x="8055" y="6463"/>
                      <a:pt x="8211" y="6405"/>
                    </a:cubicBezTo>
                    <a:lnTo>
                      <a:pt x="8222" y="6252"/>
                    </a:lnTo>
                    <a:cubicBezTo>
                      <a:pt x="7685" y="6340"/>
                      <a:pt x="7308" y="6534"/>
                      <a:pt x="7308" y="6762"/>
                    </a:cubicBezTo>
                    <a:cubicBezTo>
                      <a:pt x="7308" y="7072"/>
                      <a:pt x="8000" y="7324"/>
                      <a:pt x="8854" y="7324"/>
                    </a:cubicBezTo>
                    <a:cubicBezTo>
                      <a:pt x="9708" y="7324"/>
                      <a:pt x="10400" y="7072"/>
                      <a:pt x="10400" y="6762"/>
                    </a:cubicBezTo>
                    <a:cubicBezTo>
                      <a:pt x="10400" y="6535"/>
                      <a:pt x="10027" y="6342"/>
                      <a:pt x="9494" y="6253"/>
                    </a:cubicBezTo>
                    <a:lnTo>
                      <a:pt x="9514" y="6418"/>
                    </a:lnTo>
                    <a:close/>
                    <a:moveTo>
                      <a:pt x="1543" y="4300"/>
                    </a:moveTo>
                    <a:cubicBezTo>
                      <a:pt x="1391" y="4290"/>
                      <a:pt x="994" y="4166"/>
                      <a:pt x="577" y="3770"/>
                    </a:cubicBezTo>
                    <a:cubicBezTo>
                      <a:pt x="528" y="3723"/>
                      <a:pt x="450" y="3725"/>
                      <a:pt x="404" y="3776"/>
                    </a:cubicBezTo>
                    <a:cubicBezTo>
                      <a:pt x="358" y="3826"/>
                      <a:pt x="361" y="3906"/>
                      <a:pt x="411" y="3953"/>
                    </a:cubicBezTo>
                    <a:cubicBezTo>
                      <a:pt x="770" y="4296"/>
                      <a:pt x="1122" y="4456"/>
                      <a:pt x="1355" y="4518"/>
                    </a:cubicBezTo>
                    <a:cubicBezTo>
                      <a:pt x="1355" y="4522"/>
                      <a:pt x="1355" y="4526"/>
                      <a:pt x="1355" y="4530"/>
                    </a:cubicBezTo>
                    <a:lnTo>
                      <a:pt x="1281" y="5459"/>
                    </a:lnTo>
                    <a:cubicBezTo>
                      <a:pt x="1281" y="5460"/>
                      <a:pt x="1282" y="5461"/>
                      <a:pt x="1282" y="5462"/>
                    </a:cubicBezTo>
                    <a:lnTo>
                      <a:pt x="1086" y="6686"/>
                    </a:lnTo>
                    <a:cubicBezTo>
                      <a:pt x="1072" y="6771"/>
                      <a:pt x="1129" y="6852"/>
                      <a:pt x="1212" y="6866"/>
                    </a:cubicBezTo>
                    <a:cubicBezTo>
                      <a:pt x="1221" y="6867"/>
                      <a:pt x="1229" y="6867"/>
                      <a:pt x="1236" y="6867"/>
                    </a:cubicBezTo>
                    <a:cubicBezTo>
                      <a:pt x="1311" y="6867"/>
                      <a:pt x="1376" y="6813"/>
                      <a:pt x="1388" y="6736"/>
                    </a:cubicBezTo>
                    <a:lnTo>
                      <a:pt x="1586" y="5498"/>
                    </a:lnTo>
                    <a:lnTo>
                      <a:pt x="1718" y="6728"/>
                    </a:lnTo>
                    <a:cubicBezTo>
                      <a:pt x="1726" y="6808"/>
                      <a:pt x="1792" y="6867"/>
                      <a:pt x="1870" y="6867"/>
                    </a:cubicBezTo>
                    <a:cubicBezTo>
                      <a:pt x="1875" y="6867"/>
                      <a:pt x="1881" y="6867"/>
                      <a:pt x="1887" y="6867"/>
                    </a:cubicBezTo>
                    <a:cubicBezTo>
                      <a:pt x="1971" y="6857"/>
                      <a:pt x="2032" y="6780"/>
                      <a:pt x="2022" y="6694"/>
                    </a:cubicBezTo>
                    <a:lnTo>
                      <a:pt x="1895" y="5505"/>
                    </a:lnTo>
                    <a:lnTo>
                      <a:pt x="1845" y="4530"/>
                    </a:lnTo>
                    <a:cubicBezTo>
                      <a:pt x="1845" y="4527"/>
                      <a:pt x="1843" y="4523"/>
                      <a:pt x="1843" y="4519"/>
                    </a:cubicBezTo>
                    <a:cubicBezTo>
                      <a:pt x="2082" y="4456"/>
                      <a:pt x="2314" y="4293"/>
                      <a:pt x="2672" y="3953"/>
                    </a:cubicBezTo>
                    <a:cubicBezTo>
                      <a:pt x="2722" y="3906"/>
                      <a:pt x="2725" y="3826"/>
                      <a:pt x="2678" y="3776"/>
                    </a:cubicBezTo>
                    <a:cubicBezTo>
                      <a:pt x="2632" y="3725"/>
                      <a:pt x="2555" y="3722"/>
                      <a:pt x="2505" y="3770"/>
                    </a:cubicBezTo>
                    <a:cubicBezTo>
                      <a:pt x="2058" y="4195"/>
                      <a:pt x="1857" y="4286"/>
                      <a:pt x="1637" y="4301"/>
                    </a:cubicBezTo>
                    <a:lnTo>
                      <a:pt x="1730" y="5088"/>
                    </a:lnTo>
                    <a:lnTo>
                      <a:pt x="1608" y="5217"/>
                    </a:lnTo>
                    <a:lnTo>
                      <a:pt x="1501" y="5088"/>
                    </a:lnTo>
                    <a:lnTo>
                      <a:pt x="1574" y="4302"/>
                    </a:lnTo>
                    <a:cubicBezTo>
                      <a:pt x="1568" y="4303"/>
                      <a:pt x="1562" y="4303"/>
                      <a:pt x="1557" y="4304"/>
                    </a:cubicBezTo>
                    <a:cubicBezTo>
                      <a:pt x="1552" y="4303"/>
                      <a:pt x="1548" y="4300"/>
                      <a:pt x="1543" y="4300"/>
                    </a:cubicBezTo>
                    <a:close/>
                    <a:moveTo>
                      <a:pt x="1898" y="3969"/>
                    </a:moveTo>
                    <a:cubicBezTo>
                      <a:pt x="1898" y="3807"/>
                      <a:pt x="1769" y="3675"/>
                      <a:pt x="1610" y="3675"/>
                    </a:cubicBezTo>
                    <a:cubicBezTo>
                      <a:pt x="1452" y="3675"/>
                      <a:pt x="1323" y="3807"/>
                      <a:pt x="1323" y="3969"/>
                    </a:cubicBezTo>
                    <a:cubicBezTo>
                      <a:pt x="1323" y="4131"/>
                      <a:pt x="1452" y="4263"/>
                      <a:pt x="1610" y="4263"/>
                    </a:cubicBezTo>
                    <a:cubicBezTo>
                      <a:pt x="1769" y="4263"/>
                      <a:pt x="1898" y="4131"/>
                      <a:pt x="1898" y="3969"/>
                    </a:cubicBezTo>
                    <a:close/>
                    <a:moveTo>
                      <a:pt x="906" y="6253"/>
                    </a:moveTo>
                    <a:cubicBezTo>
                      <a:pt x="373" y="6342"/>
                      <a:pt x="0" y="6535"/>
                      <a:pt x="0" y="6762"/>
                    </a:cubicBezTo>
                    <a:cubicBezTo>
                      <a:pt x="0" y="7072"/>
                      <a:pt x="693" y="7324"/>
                      <a:pt x="1547" y="7324"/>
                    </a:cubicBezTo>
                    <a:cubicBezTo>
                      <a:pt x="2401" y="7324"/>
                      <a:pt x="3093" y="7072"/>
                      <a:pt x="3093" y="6762"/>
                    </a:cubicBezTo>
                    <a:cubicBezTo>
                      <a:pt x="3093" y="6534"/>
                      <a:pt x="2716" y="6340"/>
                      <a:pt x="2178" y="6252"/>
                    </a:cubicBezTo>
                    <a:lnTo>
                      <a:pt x="2189" y="6405"/>
                    </a:lnTo>
                    <a:cubicBezTo>
                      <a:pt x="2346" y="6463"/>
                      <a:pt x="2444" y="6542"/>
                      <a:pt x="2444" y="6629"/>
                    </a:cubicBezTo>
                    <a:cubicBezTo>
                      <a:pt x="2444" y="6807"/>
                      <a:pt x="2046" y="6952"/>
                      <a:pt x="1556" y="6952"/>
                    </a:cubicBezTo>
                    <a:cubicBezTo>
                      <a:pt x="1418" y="6952"/>
                      <a:pt x="1289" y="6939"/>
                      <a:pt x="1172" y="6918"/>
                    </a:cubicBezTo>
                    <a:cubicBezTo>
                      <a:pt x="1166" y="6918"/>
                      <a:pt x="1161" y="6918"/>
                      <a:pt x="1155" y="6917"/>
                    </a:cubicBezTo>
                    <a:cubicBezTo>
                      <a:pt x="1134" y="6915"/>
                      <a:pt x="1114" y="6910"/>
                      <a:pt x="1095" y="6903"/>
                    </a:cubicBezTo>
                    <a:cubicBezTo>
                      <a:pt x="840" y="6846"/>
                      <a:pt x="669" y="6745"/>
                      <a:pt x="669" y="6629"/>
                    </a:cubicBezTo>
                    <a:cubicBezTo>
                      <a:pt x="669" y="6548"/>
                      <a:pt x="751" y="6475"/>
                      <a:pt x="887" y="6418"/>
                    </a:cubicBezTo>
                    <a:lnTo>
                      <a:pt x="906" y="6253"/>
                    </a:lnTo>
                    <a:close/>
                  </a:path>
                </a:pathLst>
              </a:custGeom>
              <a:solidFill>
                <a:schemeClr val="bg1"/>
              </a:solidFill>
              <a:ln>
                <a:noFill/>
              </a:ln>
            </p:spPr>
            <p:txBody>
              <a:bodyPr/>
              <a:lstStyle/>
              <a:p>
                <a:endParaRPr lang="zh-CN" altLang="en-US"/>
              </a:p>
            </p:txBody>
          </p:sp>
        </p:grpSp>
        <p:sp>
          <p:nvSpPr>
            <p:cNvPr id="17" name="îṣḷïḑé"/>
            <p:cNvSpPr txBox="1"/>
            <p:nvPr/>
          </p:nvSpPr>
          <p:spPr>
            <a:xfrm>
              <a:off x="673101" y="4114800"/>
              <a:ext cx="2047185" cy="430561"/>
            </a:xfrm>
            <a:prstGeom prst="rect">
              <a:avLst/>
            </a:prstGeom>
            <a:noFill/>
          </p:spPr>
          <p:txBody>
            <a:bodyPr wrap="square" lIns="91440" tIns="45720" rIns="91440" bIns="45720" rtlCol="0" anchor="b" anchorCtr="0">
              <a:normAutofit/>
            </a:bodyPr>
            <a:lstStyle/>
            <a:p>
              <a:pPr algn="ctr">
                <a:lnSpc>
                  <a:spcPct val="150000"/>
                </a:lnSpc>
              </a:pPr>
              <a:r>
                <a:rPr lang="zh-CN" altLang="en-US" sz="1600" b="1" dirty="0">
                  <a:solidFill>
                    <a:schemeClr val="accent2">
                      <a:lumMod val="60000"/>
                      <a:lumOff val="40000"/>
                    </a:schemeClr>
                  </a:solidFill>
                </a:rPr>
                <a:t>小标题</a:t>
              </a:r>
              <a:endParaRPr lang="vi-VN" altLang="zh-CN" sz="1600" b="1" dirty="0">
                <a:solidFill>
                  <a:schemeClr val="accent2">
                    <a:lumMod val="60000"/>
                    <a:lumOff val="40000"/>
                  </a:schemeClr>
                </a:solidFill>
              </a:endParaRPr>
            </a:p>
          </p:txBody>
        </p:sp>
      </p:grpSp>
      <p:sp>
        <p:nvSpPr>
          <p:cNvPr id="51" name="ïşļiḍê"/>
          <p:cNvSpPr txBox="1"/>
          <p:nvPr/>
        </p:nvSpPr>
        <p:spPr>
          <a:xfrm>
            <a:off x="491173" y="1043580"/>
            <a:ext cx="4598922" cy="1299845"/>
          </a:xfrm>
          <a:prstGeom prst="rect">
            <a:avLst/>
          </a:prstGeom>
          <a:noFill/>
          <a:ln>
            <a:noFill/>
          </a:ln>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3765" rtl="0" eaLnBrk="1" fontAlgn="auto" latinLnBrk="0" hangingPunct="1">
              <a:lnSpc>
                <a:spcPct val="100000"/>
              </a:lnSpc>
              <a:spcBef>
                <a:spcPts val="0"/>
              </a:spcBef>
              <a:spcAft>
                <a:spcPts val="0"/>
              </a:spcAft>
              <a:buClrTx/>
              <a:buSzPct val="25000"/>
              <a:buFontTx/>
              <a:buNone/>
              <a:defRPr/>
            </a:pPr>
            <a:r>
              <a:rPr lang="zh-CN" altLang="en-US" sz="3200" b="1" dirty="0">
                <a:solidFill>
                  <a:schemeClr val="accent2">
                    <a:lumMod val="60000"/>
                    <a:lumOff val="40000"/>
                  </a:schemeClr>
                </a:solidFill>
                <a:latin typeface="黑体" panose="02010609060101010101" charset="-122"/>
                <a:ea typeface="黑体" panose="02010609060101010101" charset="-122"/>
              </a:rPr>
              <a:t>输入标题</a:t>
            </a:r>
            <a:endParaRPr kumimoji="0" lang="en-US" sz="3200" b="1" i="0" u="none" strike="noStrike" kern="1200" cap="none" spc="0" normalizeH="0" baseline="0" noProof="0" dirty="0">
              <a:ln>
                <a:noFill/>
              </a:ln>
              <a:solidFill>
                <a:schemeClr val="accent2">
                  <a:lumMod val="60000"/>
                  <a:lumOff val="40000"/>
                </a:schemeClr>
              </a:solidFill>
              <a:effectLst/>
              <a:uLnTx/>
              <a:uFillTx/>
              <a:latin typeface="黑体" panose="02010609060101010101" charset="-122"/>
              <a:ea typeface="黑体" panose="02010609060101010101" charset="-122"/>
            </a:endParaRPr>
          </a:p>
        </p:txBody>
      </p:sp>
      <p:pic>
        <p:nvPicPr>
          <p:cNvPr id="4" name="图片 3"/>
          <p:cNvPicPr>
            <a:picLocks noChangeAspect="1"/>
          </p:cNvPicPr>
          <p:nvPr/>
        </p:nvPicPr>
        <p:blipFill rotWithShape="1">
          <a:blip r:embed="rId1" cstate="screen"/>
          <a:srcRect/>
          <a:stretch>
            <a:fillRect/>
          </a:stretch>
        </p:blipFill>
        <p:spPr>
          <a:xfrm>
            <a:off x="542153" y="3592728"/>
            <a:ext cx="3532993" cy="2927373"/>
          </a:xfrm>
          <a:prstGeom prst="rect">
            <a:avLst/>
          </a:prstGeom>
          <a:ln>
            <a:noFill/>
          </a:ln>
          <a:effectLst>
            <a:outerShdw blurRad="292100" dist="139700" dir="2700000" algn="tl" rotWithShape="0">
              <a:srgbClr val="333333">
                <a:alpha val="65000"/>
              </a:srgbClr>
            </a:outerShdw>
          </a:effectLst>
        </p:spPr>
      </p:pic>
      <p:sp>
        <p:nvSpPr>
          <p:cNvPr id="46" name="îśľiḓè"/>
          <p:cNvSpPr txBox="1"/>
          <p:nvPr/>
        </p:nvSpPr>
        <p:spPr>
          <a:xfrm>
            <a:off x="9766402" y="2580148"/>
            <a:ext cx="2047185" cy="1028812"/>
          </a:xfrm>
          <a:prstGeom prst="rect">
            <a:avLst/>
          </a:prstGeom>
          <a:noFill/>
        </p:spPr>
        <p:txBody>
          <a:bodyPr wrap="square" lIns="91440" tIns="45720" rIns="91440" bIns="45720" rtlCol="0" anchor="t" anchorCtr="0">
            <a:noAutofit/>
          </a:bodyPr>
          <a:lstStyle>
            <a:defPPr>
              <a:defRPr lang="en-US"/>
            </a:defPPr>
            <a:lvl1pPr>
              <a:lnSpc>
                <a:spcPct val="150000"/>
              </a:lnSpc>
              <a:defRPr sz="1600">
                <a:solidFill>
                  <a:schemeClr val="tx1">
                    <a:lumMod val="50000"/>
                    <a:lumOff val="50000"/>
                  </a:schemeClr>
                </a:solidFill>
              </a:defRPr>
            </a:lvl1pPr>
          </a:lstStyle>
          <a:p>
            <a:r>
              <a:rPr lang="zh-CN" altLang="en-US" dirty="0"/>
              <a:t>请在此输入内容</a:t>
            </a:r>
            <a:endParaRPr lang="en-US" altLang="zh-CN" dirty="0"/>
          </a:p>
          <a:p>
            <a:r>
              <a:rPr lang="zh-CN" altLang="en-US" dirty="0"/>
              <a:t>请在此输入内容</a:t>
            </a:r>
            <a:endParaRPr lang="en-US" altLang="zh-CN" dirty="0"/>
          </a:p>
          <a:p>
            <a:r>
              <a:rPr lang="zh-CN" altLang="en-US" dirty="0"/>
              <a:t>请在此输入内容</a:t>
            </a:r>
            <a:endParaRPr lang="en-US" altLang="zh-CN" dirty="0"/>
          </a:p>
        </p:txBody>
      </p:sp>
      <p:sp>
        <p:nvSpPr>
          <p:cNvPr id="47" name="îśľiḓè"/>
          <p:cNvSpPr txBox="1"/>
          <p:nvPr/>
        </p:nvSpPr>
        <p:spPr>
          <a:xfrm>
            <a:off x="5343004" y="4870553"/>
            <a:ext cx="2047185" cy="1028812"/>
          </a:xfrm>
          <a:prstGeom prst="rect">
            <a:avLst/>
          </a:prstGeom>
          <a:noFill/>
        </p:spPr>
        <p:txBody>
          <a:bodyPr wrap="square" lIns="91440" tIns="45720" rIns="91440" bIns="45720" rtlCol="0" anchor="t" anchorCtr="0">
            <a:noAutofit/>
          </a:bodyPr>
          <a:lstStyle>
            <a:defPPr>
              <a:defRPr lang="en-US"/>
            </a:defPPr>
            <a:lvl1pPr>
              <a:lnSpc>
                <a:spcPct val="150000"/>
              </a:lnSpc>
              <a:defRPr sz="1600">
                <a:solidFill>
                  <a:schemeClr val="tx1">
                    <a:lumMod val="50000"/>
                    <a:lumOff val="50000"/>
                  </a:schemeClr>
                </a:solidFill>
              </a:defRPr>
            </a:lvl1pPr>
          </a:lstStyle>
          <a:p>
            <a:r>
              <a:rPr lang="zh-CN" altLang="en-US" dirty="0"/>
              <a:t>请在此输入内容</a:t>
            </a:r>
            <a:endParaRPr lang="en-US" altLang="zh-CN" dirty="0"/>
          </a:p>
          <a:p>
            <a:r>
              <a:rPr lang="zh-CN" altLang="en-US" dirty="0"/>
              <a:t>请在此输入内容</a:t>
            </a:r>
            <a:endParaRPr lang="en-US" altLang="zh-CN" dirty="0"/>
          </a:p>
          <a:p>
            <a:r>
              <a:rPr lang="zh-CN" altLang="en-US" dirty="0"/>
              <a:t>请在此输入内容</a:t>
            </a:r>
            <a:endParaRPr lang="en-US" altLang="zh-CN" dirty="0"/>
          </a:p>
        </p:txBody>
      </p:sp>
      <p:sp>
        <p:nvSpPr>
          <p:cNvPr id="48" name="îśľiḓè"/>
          <p:cNvSpPr txBox="1"/>
          <p:nvPr/>
        </p:nvSpPr>
        <p:spPr>
          <a:xfrm>
            <a:off x="7475185" y="4858340"/>
            <a:ext cx="2047185" cy="1028812"/>
          </a:xfrm>
          <a:prstGeom prst="rect">
            <a:avLst/>
          </a:prstGeom>
          <a:noFill/>
        </p:spPr>
        <p:txBody>
          <a:bodyPr wrap="square" lIns="91440" tIns="45720" rIns="91440" bIns="45720" rtlCol="0" anchor="t" anchorCtr="0">
            <a:noAutofit/>
          </a:bodyPr>
          <a:lstStyle>
            <a:defPPr>
              <a:defRPr lang="en-US"/>
            </a:defPPr>
            <a:lvl1pPr>
              <a:lnSpc>
                <a:spcPct val="150000"/>
              </a:lnSpc>
              <a:defRPr sz="1600">
                <a:solidFill>
                  <a:schemeClr val="tx1">
                    <a:lumMod val="50000"/>
                    <a:lumOff val="50000"/>
                  </a:schemeClr>
                </a:solidFill>
              </a:defRPr>
            </a:lvl1pPr>
          </a:lstStyle>
          <a:p>
            <a:r>
              <a:rPr lang="zh-CN" altLang="en-US" dirty="0"/>
              <a:t>请在此输入内容</a:t>
            </a:r>
            <a:endParaRPr lang="en-US" altLang="zh-CN" dirty="0"/>
          </a:p>
          <a:p>
            <a:r>
              <a:rPr lang="zh-CN" altLang="en-US" dirty="0"/>
              <a:t>请在此输入内容</a:t>
            </a:r>
            <a:endParaRPr lang="en-US" altLang="zh-CN" dirty="0"/>
          </a:p>
          <a:p>
            <a:r>
              <a:rPr lang="zh-CN" altLang="en-US" dirty="0"/>
              <a:t>请在此输入内容</a:t>
            </a:r>
            <a:endParaRPr lang="en-US" altLang="zh-CN" dirty="0"/>
          </a:p>
        </p:txBody>
      </p:sp>
      <p:sp>
        <p:nvSpPr>
          <p:cNvPr id="50" name="îśľiḓè"/>
          <p:cNvSpPr txBox="1"/>
          <p:nvPr/>
        </p:nvSpPr>
        <p:spPr>
          <a:xfrm>
            <a:off x="9753700" y="4827075"/>
            <a:ext cx="2047185" cy="1028812"/>
          </a:xfrm>
          <a:prstGeom prst="rect">
            <a:avLst/>
          </a:prstGeom>
          <a:noFill/>
        </p:spPr>
        <p:txBody>
          <a:bodyPr wrap="square" lIns="91440" tIns="45720" rIns="91440" bIns="45720" rtlCol="0" anchor="t" anchorCtr="0">
            <a:noAutofit/>
          </a:bodyPr>
          <a:lstStyle>
            <a:defPPr>
              <a:defRPr lang="en-US"/>
            </a:defPPr>
            <a:lvl1pPr>
              <a:lnSpc>
                <a:spcPct val="150000"/>
              </a:lnSpc>
              <a:defRPr sz="1600">
                <a:solidFill>
                  <a:schemeClr val="tx1">
                    <a:lumMod val="50000"/>
                    <a:lumOff val="50000"/>
                  </a:schemeClr>
                </a:solidFill>
              </a:defRPr>
            </a:lvl1pPr>
          </a:lstStyle>
          <a:p>
            <a:r>
              <a:rPr lang="zh-CN" altLang="en-US" dirty="0"/>
              <a:t>请在此输入内容</a:t>
            </a:r>
            <a:endParaRPr lang="en-US" altLang="zh-CN" dirty="0"/>
          </a:p>
          <a:p>
            <a:r>
              <a:rPr lang="zh-CN" altLang="en-US" dirty="0"/>
              <a:t>请在此输入内容</a:t>
            </a:r>
            <a:endParaRPr lang="en-US" altLang="zh-CN" dirty="0"/>
          </a:p>
          <a:p>
            <a:r>
              <a:rPr lang="zh-CN" altLang="en-US" dirty="0"/>
              <a:t>请在此输入内容</a:t>
            </a:r>
            <a:endParaRPr lang="en-US" altLang="zh-CN" dirty="0"/>
          </a:p>
        </p:txBody>
      </p:sp>
    </p:spTree>
    <p:custDataLst>
      <p:tags r:id="rId2"/>
    </p:custDataLst>
  </p:cSld>
  <p:clrMapOvr>
    <a:masterClrMapping/>
  </p:clrMapOvr>
  <p:transition spd="med">
    <p:pull/>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82600" y="1006475"/>
            <a:ext cx="11214100" cy="1243121"/>
          </a:xfrm>
        </p:spPr>
        <p:txBody>
          <a:bodyPr vert="horz" lIns="91440" tIns="45720" rIns="91440" bIns="45720" rtlCol="0">
            <a:noAutofit/>
          </a:bodyPr>
          <a:lstStyle/>
          <a:p>
            <a:pPr>
              <a:lnSpc>
                <a:spcPct val="150000"/>
              </a:lnSpc>
            </a:pPr>
            <a:r>
              <a:rPr lang="zh-CN" altLang="en-US" sz="1800" b="1" dirty="0">
                <a:solidFill>
                  <a:schemeClr val="tx1">
                    <a:lumMod val="50000"/>
                    <a:lumOff val="50000"/>
                  </a:schemeClr>
                </a:solidFill>
                <a:latin typeface="Adobe 宋体 Std L" panose="02020300000000000000" pitchFamily="18" charset="-122"/>
                <a:ea typeface="Adobe 宋体 Std L" panose="02020300000000000000" pitchFamily="18" charset="-122"/>
              </a:rPr>
              <a:t>请在此输入内容请在此输入内容请在此输入内容请在此输入内容请在此输入内容请在此输入内容请在此输入内容请在此输入内容请在此输入内容请在此输入内容请在此输入内容请在此输入内容请在此输入内容请在此输入内容请在此输入内容请在此输入内容请在此输入内容请在此输入内容。</a:t>
            </a:r>
            <a:endParaRPr lang="vi-VN" altLang="zh-CN" sz="1800" b="1" dirty="0">
              <a:solidFill>
                <a:schemeClr val="tx1">
                  <a:lumMod val="50000"/>
                  <a:lumOff val="50000"/>
                </a:schemeClr>
              </a:solidFill>
              <a:ea typeface="Adobe 宋体 Std L" panose="02020300000000000000" pitchFamily="18" charset="-122"/>
            </a:endParaRPr>
          </a:p>
          <a:p>
            <a:pPr>
              <a:lnSpc>
                <a:spcPct val="150000"/>
              </a:lnSpc>
            </a:pPr>
            <a:endParaRPr lang="vi-VN" altLang="zh-CN" sz="1800" b="1" dirty="0">
              <a:ea typeface="Adobe 宋体 Std L" panose="02020300000000000000" pitchFamily="18" charset="-122"/>
            </a:endParaRPr>
          </a:p>
          <a:p>
            <a:pPr>
              <a:lnSpc>
                <a:spcPct val="150000"/>
              </a:lnSpc>
            </a:pPr>
            <a:endParaRPr lang="vi-VN" altLang="zh-CN" sz="1800" b="1" dirty="0">
              <a:ea typeface="Adobe 宋体 Std L" panose="02020300000000000000" pitchFamily="18" charset="-122"/>
            </a:endParaRPr>
          </a:p>
          <a:p>
            <a:pPr>
              <a:lnSpc>
                <a:spcPct val="150000"/>
              </a:lnSpc>
            </a:pPr>
            <a:endParaRPr lang="vi-VN" altLang="zh-CN" sz="1800" b="1" dirty="0">
              <a:ea typeface="Adobe 宋体 Std L" panose="02020300000000000000" pitchFamily="18" charset="-122"/>
            </a:endParaRPr>
          </a:p>
        </p:txBody>
      </p:sp>
      <p:graphicFrame>
        <p:nvGraphicFramePr>
          <p:cNvPr id="14" name="内容占位符 13"/>
          <p:cNvGraphicFramePr>
            <a:graphicFrameLocks noGrp="1"/>
          </p:cNvGraphicFramePr>
          <p:nvPr>
            <p:ph sz="quarter" idx="13"/>
          </p:nvPr>
        </p:nvGraphicFramePr>
        <p:xfrm>
          <a:off x="1403439" y="3173027"/>
          <a:ext cx="3579813" cy="3295650"/>
        </p:xfrm>
        <a:graphic>
          <a:graphicData uri="http://schemas.openxmlformats.org/drawingml/2006/chart">
            <c:chart xmlns:c="http://schemas.openxmlformats.org/drawingml/2006/chart" xmlns:r="http://schemas.openxmlformats.org/officeDocument/2006/relationships" r:id="rId1"/>
          </a:graphicData>
        </a:graphic>
      </p:graphicFrame>
      <p:sp>
        <p:nvSpPr>
          <p:cNvPr id="5" name="内容占位符 4"/>
          <p:cNvSpPr>
            <a:spLocks noGrp="1"/>
          </p:cNvSpPr>
          <p:nvPr>
            <p:ph sz="quarter" idx="15"/>
          </p:nvPr>
        </p:nvSpPr>
        <p:spPr>
          <a:xfrm>
            <a:off x="1397089" y="2576126"/>
            <a:ext cx="3580353" cy="530225"/>
          </a:xfrm>
        </p:spPr>
        <p:txBody>
          <a:bodyPr>
            <a:normAutofit/>
          </a:bodyPr>
          <a:lstStyle/>
          <a:p>
            <a:r>
              <a:rPr lang="zh-CN" altLang="en-US" sz="1800" dirty="0">
                <a:solidFill>
                  <a:schemeClr val="accent2">
                    <a:lumMod val="75000"/>
                  </a:schemeClr>
                </a:solidFill>
                <a:latin typeface="Adobe 宋体 Std L" panose="02020300000000000000" pitchFamily="18" charset="-122"/>
                <a:ea typeface="Adobe 宋体 Std L" panose="02020300000000000000" pitchFamily="18" charset="-122"/>
              </a:rPr>
              <a:t>填写你的图表标题</a:t>
            </a:r>
            <a:endParaRPr lang="zh-CN" altLang="en-US" sz="1800" dirty="0">
              <a:solidFill>
                <a:schemeClr val="accent2">
                  <a:lumMod val="75000"/>
                </a:schemeClr>
              </a:solidFill>
              <a:latin typeface="Adobe 宋体 Std L" panose="02020300000000000000" pitchFamily="18" charset="-122"/>
              <a:ea typeface="Adobe 宋体 Std L" panose="02020300000000000000" pitchFamily="18" charset="-122"/>
            </a:endParaRPr>
          </a:p>
        </p:txBody>
      </p:sp>
      <p:sp>
        <p:nvSpPr>
          <p:cNvPr id="6" name="灯片编号占位符 5"/>
          <p:cNvSpPr>
            <a:spLocks noGrp="1"/>
          </p:cNvSpPr>
          <p:nvPr>
            <p:ph type="sldNum" sz="quarter" idx="12"/>
          </p:nvPr>
        </p:nvSpPr>
        <p:spPr/>
        <p:txBody>
          <a:bodyPr/>
          <a:lstStyle/>
          <a:p>
            <a:fld id="{134FB6C8-7C8F-4A07-82BA-70423D8EE858}" type="slidenum">
              <a:rPr lang="zh-CN" altLang="en-US" smtClean="0"/>
            </a:fld>
            <a:endParaRPr lang="zh-CN" altLang="en-US"/>
          </a:p>
        </p:txBody>
      </p:sp>
      <p:graphicFrame>
        <p:nvGraphicFramePr>
          <p:cNvPr id="17" name="内容占位符 16"/>
          <p:cNvGraphicFramePr>
            <a:graphicFrameLocks noGrp="1"/>
          </p:cNvGraphicFramePr>
          <p:nvPr>
            <p:ph sz="quarter" idx="16"/>
          </p:nvPr>
        </p:nvGraphicFramePr>
        <p:xfrm>
          <a:off x="7215279" y="3106351"/>
          <a:ext cx="3579812" cy="3295650"/>
        </p:xfrm>
        <a:graphic>
          <a:graphicData uri="http://schemas.openxmlformats.org/drawingml/2006/chart">
            <c:chart xmlns:c="http://schemas.openxmlformats.org/drawingml/2006/chart" xmlns:r="http://schemas.openxmlformats.org/officeDocument/2006/relationships" r:id="rId2"/>
          </a:graphicData>
        </a:graphic>
      </p:graphicFrame>
      <p:sp>
        <p:nvSpPr>
          <p:cNvPr id="8" name="内容占位符 7"/>
          <p:cNvSpPr>
            <a:spLocks noGrp="1"/>
          </p:cNvSpPr>
          <p:nvPr>
            <p:ph sz="quarter" idx="17"/>
          </p:nvPr>
        </p:nvSpPr>
        <p:spPr>
          <a:xfrm>
            <a:off x="7215008" y="2576125"/>
            <a:ext cx="3580353" cy="530225"/>
          </a:xfrm>
        </p:spPr>
        <p:txBody>
          <a:bodyPr>
            <a:normAutofit/>
          </a:bodyPr>
          <a:lstStyle/>
          <a:p>
            <a:r>
              <a:rPr lang="zh-CN" altLang="en-US" sz="1800" dirty="0">
                <a:solidFill>
                  <a:schemeClr val="accent2">
                    <a:lumMod val="75000"/>
                  </a:schemeClr>
                </a:solidFill>
                <a:latin typeface="Adobe 宋体 Std L" panose="02020300000000000000" pitchFamily="18" charset="-122"/>
                <a:ea typeface="Adobe 宋体 Std L" panose="02020300000000000000" pitchFamily="18" charset="-122"/>
              </a:rPr>
              <a:t>填写你的图表标题</a:t>
            </a:r>
            <a:endParaRPr lang="zh-CN" altLang="en-US" sz="1800" dirty="0">
              <a:solidFill>
                <a:schemeClr val="accent2">
                  <a:lumMod val="75000"/>
                </a:schemeClr>
              </a:solidFill>
              <a:latin typeface="Adobe 宋体 Std L" panose="02020300000000000000" pitchFamily="18" charset="-122"/>
              <a:ea typeface="Adobe 宋体 Std L" panose="02020300000000000000" pitchFamily="18" charset="-122"/>
            </a:endParaRPr>
          </a:p>
        </p:txBody>
      </p:sp>
    </p:spTree>
    <p:custDataLst>
      <p:tags r:id="rId3"/>
    </p:custDataLst>
  </p:cSld>
  <p:clrMapOvr>
    <a:masterClrMapping/>
  </p:clrMapOvr>
  <p:transition spd="med">
    <p:pull/>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0" y="365125"/>
            <a:ext cx="10515600" cy="523875"/>
          </a:xfrm>
        </p:spPr>
        <p:txBody>
          <a:bodyPr>
            <a:normAutofit fontScale="90000"/>
          </a:bodyPr>
          <a:lstStyle/>
          <a:p>
            <a:br>
              <a:rPr lang="en-US" altLang="zh-CN" dirty="0"/>
            </a:br>
            <a:endParaRPr lang="zh-CN" altLang="en-US" dirty="0"/>
          </a:p>
        </p:txBody>
      </p:sp>
      <p:sp>
        <p:nvSpPr>
          <p:cNvPr id="3" name="灯片编号占位符 2"/>
          <p:cNvSpPr>
            <a:spLocks noGrp="1"/>
          </p:cNvSpPr>
          <p:nvPr>
            <p:ph type="sldNum" sz="quarter" idx="4294967295"/>
          </p:nvPr>
        </p:nvSpPr>
        <p:spPr>
          <a:xfrm>
            <a:off x="9448800" y="6356350"/>
            <a:ext cx="2743200" cy="365125"/>
          </a:xfrm>
        </p:spPr>
        <p:txBody>
          <a:bodyPr/>
          <a:lstStyle/>
          <a:p>
            <a:fld id="{134FB6C8-7C8F-4A07-82BA-70423D8EE858}" type="slidenum">
              <a:rPr lang="zh-CN" altLang="en-US" smtClean="0"/>
            </a:fld>
            <a:endParaRPr lang="zh-CN" altLang="en-US"/>
          </a:p>
        </p:txBody>
      </p:sp>
      <p:sp>
        <p:nvSpPr>
          <p:cNvPr id="4" name="矩形 3"/>
          <p:cNvSpPr/>
          <p:nvPr/>
        </p:nvSpPr>
        <p:spPr>
          <a:xfrm>
            <a:off x="2278528" y="2771278"/>
            <a:ext cx="4676055" cy="830997"/>
          </a:xfrm>
          <a:prstGeom prst="rect">
            <a:avLst/>
          </a:prstGeom>
        </p:spPr>
        <p:txBody>
          <a:bodyPr wrap="square" anchor="ctr">
            <a:spAutoFit/>
          </a:bodyPr>
          <a:lstStyle/>
          <a:p>
            <a:pPr algn="dist" defTabSz="914400"/>
            <a:r>
              <a:rPr lang="zh-CN" altLang="en-US" sz="4800" b="1" dirty="0">
                <a:solidFill>
                  <a:srgbClr val="F8C891"/>
                </a:solidFill>
                <a:ea typeface="思源宋体 Heavy" panose="02020900000000000000" pitchFamily="18" charset="-122"/>
              </a:rPr>
              <a:t>研究方法和思路</a:t>
            </a:r>
            <a:endParaRPr lang="zh-CN" altLang="en-US" sz="4800" b="1" dirty="0">
              <a:solidFill>
                <a:srgbClr val="F8C891"/>
              </a:solidFill>
              <a:ea typeface="思源宋体 Heavy" panose="02020900000000000000" pitchFamily="18" charset="-122"/>
            </a:endParaRPr>
          </a:p>
        </p:txBody>
      </p:sp>
      <p:sp>
        <p:nvSpPr>
          <p:cNvPr id="5" name="文本框 4"/>
          <p:cNvSpPr txBox="1"/>
          <p:nvPr/>
        </p:nvSpPr>
        <p:spPr>
          <a:xfrm>
            <a:off x="2334343" y="3662830"/>
            <a:ext cx="4676055" cy="307777"/>
          </a:xfrm>
          <a:prstGeom prst="rect">
            <a:avLst/>
          </a:prstGeom>
          <a:noFill/>
        </p:spPr>
        <p:txBody>
          <a:bodyPr wrap="square" rtlCol="0">
            <a:spAutoFit/>
          </a:bodyPr>
          <a:lstStyle/>
          <a:p>
            <a:pPr lvl="0" algn="dist">
              <a:defRPr/>
            </a:pPr>
            <a:r>
              <a:rPr lang="en-US" altLang="zh-CN" sz="1400" dirty="0">
                <a:solidFill>
                  <a:schemeClr val="bg1"/>
                </a:solidFill>
                <a:latin typeface="+mj-ea"/>
                <a:ea typeface="+mj-ea"/>
              </a:rPr>
              <a:t>RESEARCH METHODS AND IDEAS</a:t>
            </a:r>
            <a:endParaRPr lang="zh-CN" altLang="en-US" sz="1100" spc="50" dirty="0">
              <a:solidFill>
                <a:schemeClr val="bg1"/>
              </a:solidFill>
              <a:latin typeface="+mj-ea"/>
              <a:ea typeface="+mj-ea"/>
            </a:endParaRPr>
          </a:p>
        </p:txBody>
      </p:sp>
      <p:sp>
        <p:nvSpPr>
          <p:cNvPr id="6" name="文本框 5"/>
          <p:cNvSpPr txBox="1"/>
          <p:nvPr/>
        </p:nvSpPr>
        <p:spPr>
          <a:xfrm>
            <a:off x="7253099" y="422917"/>
            <a:ext cx="3358612" cy="6586418"/>
          </a:xfrm>
          <a:prstGeom prst="rect">
            <a:avLst/>
          </a:prstGeom>
          <a:noFill/>
        </p:spPr>
        <p:txBody>
          <a:bodyPr wrap="none" rtlCol="0">
            <a:spAutoFit/>
          </a:bodyPr>
          <a:lstStyle>
            <a:defPPr>
              <a:defRPr lang="en-US"/>
            </a:defPPr>
            <a:lvl1pPr marR="0" lvl="0" indent="0" algn="ctr" defTabSz="914400" fontAlgn="auto">
              <a:lnSpc>
                <a:spcPct val="100000"/>
              </a:lnSpc>
              <a:spcBef>
                <a:spcPts val="0"/>
              </a:spcBef>
              <a:spcAft>
                <a:spcPts val="0"/>
              </a:spcAft>
              <a:buClrTx/>
              <a:buSzTx/>
              <a:buFontTx/>
              <a:buNone/>
              <a:defRPr kumimoji="0" sz="42200" b="0" i="0" u="none" strike="noStrike" cap="none" spc="0" normalizeH="0" baseline="0">
                <a:ln>
                  <a:noFill/>
                </a:ln>
                <a:solidFill>
                  <a:srgbClr val="A5B592"/>
                </a:solidFill>
                <a:effectLst/>
                <a:uLnTx/>
                <a:uFillTx/>
                <a:latin typeface="苹方 常规" panose="020B0300000000000000" pitchFamily="34" charset="-122"/>
                <a:ea typeface="苹方 常规" panose="020B0300000000000000" pitchFamily="34" charset="-122"/>
                <a:cs typeface="Roboto Condensed" panose="02000000000000000000" pitchFamily="2" charset="0"/>
              </a:defRPr>
            </a:lvl1pPr>
          </a:lstStyle>
          <a:p>
            <a:r>
              <a:rPr lang="en-US" altLang="zh-CN" dirty="0">
                <a:solidFill>
                  <a:srgbClr val="F8C891"/>
                </a:solidFill>
              </a:rPr>
              <a:t>4</a:t>
            </a:r>
            <a:endParaRPr lang="en-US" altLang="zh-CN" dirty="0">
              <a:solidFill>
                <a:srgbClr val="F8C891"/>
              </a:solidFill>
            </a:endParaRPr>
          </a:p>
        </p:txBody>
      </p:sp>
      <p:sp>
        <p:nvSpPr>
          <p:cNvPr id="7" name="文本框 6"/>
          <p:cNvSpPr txBox="1"/>
          <p:nvPr/>
        </p:nvSpPr>
        <p:spPr>
          <a:xfrm rot="5400000">
            <a:off x="9590487" y="2260295"/>
            <a:ext cx="1514411" cy="338554"/>
          </a:xfrm>
          <a:prstGeom prst="rect">
            <a:avLst/>
          </a:prstGeom>
          <a:noFill/>
          <a:ln>
            <a:solidFill>
              <a:schemeClr val="bg1"/>
            </a:solidFill>
          </a:ln>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dirty="0">
                <a:ln>
                  <a:noFill/>
                </a:ln>
                <a:solidFill>
                  <a:prstClr val="white"/>
                </a:solidFill>
                <a:effectLst/>
                <a:uLnTx/>
                <a:uFillTx/>
                <a:latin typeface="Calibri Light" panose="020F0302020204030204" pitchFamily="34" charset="0"/>
                <a:ea typeface="等线 Light" panose="02010600030101010101" pitchFamily="2" charset="-122"/>
                <a:cs typeface="+mn-cs"/>
              </a:rPr>
              <a:t>PART FOUR</a:t>
            </a:r>
            <a:endParaRPr kumimoji="0" lang="zh-CN" altLang="en-US" sz="1600" b="0" i="0" u="none" strike="noStrike" kern="1200" cap="none" spc="0" normalizeH="0" baseline="0" noProof="0" dirty="0">
              <a:ln>
                <a:noFill/>
              </a:ln>
              <a:solidFill>
                <a:prstClr val="white"/>
              </a:solidFill>
              <a:effectLst/>
              <a:uLnTx/>
              <a:uFillTx/>
              <a:latin typeface="Calibri Light" panose="020F0302020204030204" pitchFamily="34" charset="0"/>
              <a:ea typeface="等线 Light" panose="02010600030101010101" pitchFamily="2" charset="-122"/>
              <a:cs typeface="+mn-cs"/>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134FB6C8-7C8F-4A07-82BA-70423D8EE858}" type="slidenum">
              <a:rPr lang="zh-CN" altLang="en-US" smtClean="0"/>
            </a:fld>
            <a:endParaRPr lang="zh-CN" altLang="en-US"/>
          </a:p>
        </p:txBody>
      </p:sp>
      <p:grpSp>
        <p:nvGrpSpPr>
          <p:cNvPr id="27" name="ïśḷíďê"/>
          <p:cNvGrpSpPr/>
          <p:nvPr/>
        </p:nvGrpSpPr>
        <p:grpSpPr>
          <a:xfrm>
            <a:off x="414588" y="1421898"/>
            <a:ext cx="4555337" cy="4215292"/>
            <a:chOff x="976406" y="2270126"/>
            <a:chExt cx="2951163" cy="2947988"/>
          </a:xfrm>
          <a:solidFill>
            <a:schemeClr val="accent1"/>
          </a:solidFill>
        </p:grpSpPr>
        <p:sp>
          <p:nvSpPr>
            <p:cNvPr id="30" name="ïšliḍè"/>
            <p:cNvSpPr/>
            <p:nvPr/>
          </p:nvSpPr>
          <p:spPr bwMode="auto">
            <a:xfrm>
              <a:off x="1971769" y="2871789"/>
              <a:ext cx="1949450" cy="2336800"/>
            </a:xfrm>
            <a:custGeom>
              <a:avLst/>
              <a:gdLst>
                <a:gd name="T0" fmla="*/ 764 w 804"/>
                <a:gd name="T1" fmla="*/ 744 h 964"/>
                <a:gd name="T2" fmla="*/ 584 w 804"/>
                <a:gd name="T3" fmla="*/ 924 h 964"/>
                <a:gd name="T4" fmla="*/ 0 w 804"/>
                <a:gd name="T5" fmla="*/ 924 h 964"/>
                <a:gd name="T6" fmla="*/ 0 w 804"/>
                <a:gd name="T7" fmla="*/ 964 h 964"/>
                <a:gd name="T8" fmla="*/ 584 w 804"/>
                <a:gd name="T9" fmla="*/ 964 h 964"/>
                <a:gd name="T10" fmla="*/ 804 w 804"/>
                <a:gd name="T11" fmla="*/ 744 h 964"/>
                <a:gd name="T12" fmla="*/ 804 w 804"/>
                <a:gd name="T13" fmla="*/ 0 h 964"/>
                <a:gd name="T14" fmla="*/ 764 w 804"/>
                <a:gd name="T15" fmla="*/ 0 h 964"/>
                <a:gd name="T16" fmla="*/ 764 w 804"/>
                <a:gd name="T17" fmla="*/ 744 h 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4" h="964">
                  <a:moveTo>
                    <a:pt x="764" y="744"/>
                  </a:moveTo>
                  <a:cubicBezTo>
                    <a:pt x="764" y="843"/>
                    <a:pt x="683" y="924"/>
                    <a:pt x="584" y="924"/>
                  </a:cubicBezTo>
                  <a:cubicBezTo>
                    <a:pt x="0" y="924"/>
                    <a:pt x="0" y="924"/>
                    <a:pt x="0" y="924"/>
                  </a:cubicBezTo>
                  <a:cubicBezTo>
                    <a:pt x="0" y="964"/>
                    <a:pt x="0" y="964"/>
                    <a:pt x="0" y="964"/>
                  </a:cubicBezTo>
                  <a:cubicBezTo>
                    <a:pt x="584" y="964"/>
                    <a:pt x="584" y="964"/>
                    <a:pt x="584" y="964"/>
                  </a:cubicBezTo>
                  <a:cubicBezTo>
                    <a:pt x="705" y="964"/>
                    <a:pt x="804" y="865"/>
                    <a:pt x="804" y="744"/>
                  </a:cubicBezTo>
                  <a:cubicBezTo>
                    <a:pt x="804" y="0"/>
                    <a:pt x="804" y="0"/>
                    <a:pt x="804" y="0"/>
                  </a:cubicBezTo>
                  <a:cubicBezTo>
                    <a:pt x="764" y="0"/>
                    <a:pt x="764" y="0"/>
                    <a:pt x="764" y="0"/>
                  </a:cubicBezTo>
                  <a:lnTo>
                    <a:pt x="764" y="744"/>
                  </a:lnTo>
                  <a:close/>
                </a:path>
              </a:pathLst>
            </a:custGeom>
            <a:solidFill>
              <a:schemeClr val="bg1">
                <a:lumMod val="95000"/>
              </a:schemeClr>
            </a:solidFill>
            <a:ln>
              <a:noFill/>
            </a:ln>
          </p:spPr>
          <p:txBody>
            <a:bodyPr vert="horz" wrap="square" lIns="91440" tIns="45720" rIns="91440" bIns="45720" numCol="1" anchor="t" anchorCtr="0" compatLnSpc="1">
              <a:normAutofit/>
            </a:bodyPr>
            <a:lstStyle/>
            <a:p>
              <a:endParaRPr lang="id-ID"/>
            </a:p>
          </p:txBody>
        </p:sp>
        <p:sp>
          <p:nvSpPr>
            <p:cNvPr id="31" name="ïṧḻîdè"/>
            <p:cNvSpPr/>
            <p:nvPr/>
          </p:nvSpPr>
          <p:spPr bwMode="auto">
            <a:xfrm>
              <a:off x="982756" y="2270126"/>
              <a:ext cx="1949450" cy="2376488"/>
            </a:xfrm>
            <a:custGeom>
              <a:avLst/>
              <a:gdLst>
                <a:gd name="T0" fmla="*/ 40 w 804"/>
                <a:gd name="T1" fmla="*/ 220 h 980"/>
                <a:gd name="T2" fmla="*/ 220 w 804"/>
                <a:gd name="T3" fmla="*/ 40 h 980"/>
                <a:gd name="T4" fmla="*/ 804 w 804"/>
                <a:gd name="T5" fmla="*/ 40 h 980"/>
                <a:gd name="T6" fmla="*/ 804 w 804"/>
                <a:gd name="T7" fmla="*/ 0 h 980"/>
                <a:gd name="T8" fmla="*/ 220 w 804"/>
                <a:gd name="T9" fmla="*/ 0 h 980"/>
                <a:gd name="T10" fmla="*/ 0 w 804"/>
                <a:gd name="T11" fmla="*/ 220 h 980"/>
                <a:gd name="T12" fmla="*/ 0 w 804"/>
                <a:gd name="T13" fmla="*/ 980 h 980"/>
                <a:gd name="T14" fmla="*/ 40 w 804"/>
                <a:gd name="T15" fmla="*/ 980 h 980"/>
                <a:gd name="T16" fmla="*/ 40 w 804"/>
                <a:gd name="T17" fmla="*/ 220 h 9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4" h="980">
                  <a:moveTo>
                    <a:pt x="40" y="220"/>
                  </a:moveTo>
                  <a:cubicBezTo>
                    <a:pt x="40" y="121"/>
                    <a:pt x="121" y="40"/>
                    <a:pt x="220" y="40"/>
                  </a:cubicBezTo>
                  <a:cubicBezTo>
                    <a:pt x="804" y="40"/>
                    <a:pt x="804" y="40"/>
                    <a:pt x="804" y="40"/>
                  </a:cubicBezTo>
                  <a:cubicBezTo>
                    <a:pt x="804" y="0"/>
                    <a:pt x="804" y="0"/>
                    <a:pt x="804" y="0"/>
                  </a:cubicBezTo>
                  <a:cubicBezTo>
                    <a:pt x="220" y="0"/>
                    <a:pt x="220" y="0"/>
                    <a:pt x="220" y="0"/>
                  </a:cubicBezTo>
                  <a:cubicBezTo>
                    <a:pt x="99" y="0"/>
                    <a:pt x="0" y="99"/>
                    <a:pt x="0" y="220"/>
                  </a:cubicBezTo>
                  <a:cubicBezTo>
                    <a:pt x="0" y="980"/>
                    <a:pt x="0" y="980"/>
                    <a:pt x="0" y="980"/>
                  </a:cubicBezTo>
                  <a:cubicBezTo>
                    <a:pt x="40" y="980"/>
                    <a:pt x="40" y="980"/>
                    <a:pt x="40" y="980"/>
                  </a:cubicBezTo>
                  <a:lnTo>
                    <a:pt x="40" y="220"/>
                  </a:lnTo>
                  <a:close/>
                </a:path>
              </a:pathLst>
            </a:custGeom>
            <a:solidFill>
              <a:schemeClr val="bg1">
                <a:lumMod val="95000"/>
              </a:schemeClr>
            </a:solidFill>
            <a:ln>
              <a:noFill/>
            </a:ln>
          </p:spPr>
          <p:txBody>
            <a:bodyPr vert="horz" wrap="square" lIns="91440" tIns="45720" rIns="91440" bIns="45720" numCol="1" anchor="t" anchorCtr="0" compatLnSpc="1">
              <a:normAutofit/>
            </a:bodyPr>
            <a:lstStyle/>
            <a:p>
              <a:endParaRPr lang="id-ID"/>
            </a:p>
          </p:txBody>
        </p:sp>
        <p:sp>
          <p:nvSpPr>
            <p:cNvPr id="32" name="ï$1ïḋè"/>
            <p:cNvSpPr/>
            <p:nvPr/>
          </p:nvSpPr>
          <p:spPr bwMode="auto">
            <a:xfrm>
              <a:off x="1460594" y="4738689"/>
              <a:ext cx="412750" cy="479425"/>
            </a:xfrm>
            <a:custGeom>
              <a:avLst/>
              <a:gdLst>
                <a:gd name="T0" fmla="*/ 170 w 170"/>
                <a:gd name="T1" fmla="*/ 111 h 198"/>
                <a:gd name="T2" fmla="*/ 147 w 170"/>
                <a:gd name="T3" fmla="*/ 52 h 198"/>
                <a:gd name="T4" fmla="*/ 87 w 170"/>
                <a:gd name="T5" fmla="*/ 26 h 198"/>
                <a:gd name="T6" fmla="*/ 87 w 170"/>
                <a:gd name="T7" fmla="*/ 0 h 198"/>
                <a:gd name="T8" fmla="*/ 24 w 170"/>
                <a:gd name="T9" fmla="*/ 41 h 198"/>
                <a:gd name="T10" fmla="*/ 0 w 170"/>
                <a:gd name="T11" fmla="*/ 110 h 198"/>
                <a:gd name="T12" fmla="*/ 24 w 170"/>
                <a:gd name="T13" fmla="*/ 173 h 198"/>
                <a:gd name="T14" fmla="*/ 84 w 170"/>
                <a:gd name="T15" fmla="*/ 198 h 198"/>
                <a:gd name="T16" fmla="*/ 145 w 170"/>
                <a:gd name="T17" fmla="*/ 173 h 198"/>
                <a:gd name="T18" fmla="*/ 170 w 170"/>
                <a:gd name="T19" fmla="*/ 11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0" h="198">
                  <a:moveTo>
                    <a:pt x="170" y="111"/>
                  </a:moveTo>
                  <a:cubicBezTo>
                    <a:pt x="170" y="87"/>
                    <a:pt x="162" y="68"/>
                    <a:pt x="147" y="52"/>
                  </a:cubicBezTo>
                  <a:cubicBezTo>
                    <a:pt x="132" y="36"/>
                    <a:pt x="111" y="28"/>
                    <a:pt x="87" y="26"/>
                  </a:cubicBezTo>
                  <a:cubicBezTo>
                    <a:pt x="87" y="0"/>
                    <a:pt x="87" y="0"/>
                    <a:pt x="87" y="0"/>
                  </a:cubicBezTo>
                  <a:cubicBezTo>
                    <a:pt x="59" y="7"/>
                    <a:pt x="39" y="21"/>
                    <a:pt x="24" y="41"/>
                  </a:cubicBezTo>
                  <a:cubicBezTo>
                    <a:pt x="8" y="61"/>
                    <a:pt x="0" y="84"/>
                    <a:pt x="0" y="110"/>
                  </a:cubicBezTo>
                  <a:cubicBezTo>
                    <a:pt x="0" y="135"/>
                    <a:pt x="8" y="156"/>
                    <a:pt x="24" y="173"/>
                  </a:cubicBezTo>
                  <a:cubicBezTo>
                    <a:pt x="41" y="190"/>
                    <a:pt x="60" y="198"/>
                    <a:pt x="84" y="198"/>
                  </a:cubicBezTo>
                  <a:cubicBezTo>
                    <a:pt x="109" y="198"/>
                    <a:pt x="129" y="190"/>
                    <a:pt x="145" y="173"/>
                  </a:cubicBezTo>
                  <a:cubicBezTo>
                    <a:pt x="162" y="156"/>
                    <a:pt x="170" y="136"/>
                    <a:pt x="170" y="111"/>
                  </a:cubicBezTo>
                  <a:close/>
                </a:path>
              </a:pathLst>
            </a:custGeom>
            <a:solidFill>
              <a:schemeClr val="bg1">
                <a:lumMod val="95000"/>
              </a:schemeClr>
            </a:solidFill>
            <a:ln>
              <a:noFill/>
            </a:ln>
          </p:spPr>
          <p:txBody>
            <a:bodyPr vert="horz" wrap="square" lIns="91440" tIns="45720" rIns="91440" bIns="45720" numCol="1" anchor="t" anchorCtr="0" compatLnSpc="1">
              <a:normAutofit/>
            </a:bodyPr>
            <a:lstStyle/>
            <a:p>
              <a:endParaRPr lang="id-ID"/>
            </a:p>
          </p:txBody>
        </p:sp>
        <p:sp>
          <p:nvSpPr>
            <p:cNvPr id="33" name="íŝļíďé"/>
            <p:cNvSpPr/>
            <p:nvPr/>
          </p:nvSpPr>
          <p:spPr bwMode="auto">
            <a:xfrm>
              <a:off x="976406" y="4738689"/>
              <a:ext cx="411163" cy="479425"/>
            </a:xfrm>
            <a:custGeom>
              <a:avLst/>
              <a:gdLst>
                <a:gd name="T0" fmla="*/ 146 w 170"/>
                <a:gd name="T1" fmla="*/ 173 h 198"/>
                <a:gd name="T2" fmla="*/ 170 w 170"/>
                <a:gd name="T3" fmla="*/ 111 h 198"/>
                <a:gd name="T4" fmla="*/ 147 w 170"/>
                <a:gd name="T5" fmla="*/ 52 h 198"/>
                <a:gd name="T6" fmla="*/ 87 w 170"/>
                <a:gd name="T7" fmla="*/ 26 h 198"/>
                <a:gd name="T8" fmla="*/ 87 w 170"/>
                <a:gd name="T9" fmla="*/ 0 h 198"/>
                <a:gd name="T10" fmla="*/ 24 w 170"/>
                <a:gd name="T11" fmla="*/ 41 h 198"/>
                <a:gd name="T12" fmla="*/ 0 w 170"/>
                <a:gd name="T13" fmla="*/ 110 h 198"/>
                <a:gd name="T14" fmla="*/ 25 w 170"/>
                <a:gd name="T15" fmla="*/ 173 h 198"/>
                <a:gd name="T16" fmla="*/ 84 w 170"/>
                <a:gd name="T17" fmla="*/ 198 h 198"/>
                <a:gd name="T18" fmla="*/ 146 w 170"/>
                <a:gd name="T19" fmla="*/ 173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0" h="198">
                  <a:moveTo>
                    <a:pt x="146" y="173"/>
                  </a:moveTo>
                  <a:cubicBezTo>
                    <a:pt x="162" y="156"/>
                    <a:pt x="170" y="136"/>
                    <a:pt x="170" y="111"/>
                  </a:cubicBezTo>
                  <a:cubicBezTo>
                    <a:pt x="170" y="87"/>
                    <a:pt x="162" y="68"/>
                    <a:pt x="147" y="52"/>
                  </a:cubicBezTo>
                  <a:cubicBezTo>
                    <a:pt x="132" y="36"/>
                    <a:pt x="111" y="28"/>
                    <a:pt x="87" y="26"/>
                  </a:cubicBezTo>
                  <a:cubicBezTo>
                    <a:pt x="87" y="0"/>
                    <a:pt x="87" y="0"/>
                    <a:pt x="87" y="0"/>
                  </a:cubicBezTo>
                  <a:cubicBezTo>
                    <a:pt x="63" y="7"/>
                    <a:pt x="40" y="21"/>
                    <a:pt x="24" y="41"/>
                  </a:cubicBezTo>
                  <a:cubicBezTo>
                    <a:pt x="8" y="61"/>
                    <a:pt x="0" y="84"/>
                    <a:pt x="0" y="110"/>
                  </a:cubicBezTo>
                  <a:cubicBezTo>
                    <a:pt x="0" y="135"/>
                    <a:pt x="9" y="156"/>
                    <a:pt x="25" y="173"/>
                  </a:cubicBezTo>
                  <a:cubicBezTo>
                    <a:pt x="41" y="190"/>
                    <a:pt x="61" y="198"/>
                    <a:pt x="84" y="198"/>
                  </a:cubicBezTo>
                  <a:cubicBezTo>
                    <a:pt x="109" y="198"/>
                    <a:pt x="129" y="190"/>
                    <a:pt x="146" y="173"/>
                  </a:cubicBezTo>
                  <a:close/>
                </a:path>
              </a:pathLst>
            </a:custGeom>
            <a:solidFill>
              <a:schemeClr val="bg1">
                <a:lumMod val="95000"/>
              </a:schemeClr>
            </a:solidFill>
            <a:ln>
              <a:noFill/>
            </a:ln>
          </p:spPr>
          <p:txBody>
            <a:bodyPr vert="horz" wrap="square" lIns="91440" tIns="45720" rIns="91440" bIns="45720" numCol="1" anchor="t" anchorCtr="0" compatLnSpc="1">
              <a:normAutofit/>
            </a:bodyPr>
            <a:lstStyle/>
            <a:p>
              <a:endParaRPr lang="id-ID"/>
            </a:p>
          </p:txBody>
        </p:sp>
        <p:sp>
          <p:nvSpPr>
            <p:cNvPr id="34" name="îśḻiḑe"/>
            <p:cNvSpPr/>
            <p:nvPr/>
          </p:nvSpPr>
          <p:spPr bwMode="auto">
            <a:xfrm>
              <a:off x="3030631" y="2298701"/>
              <a:ext cx="896938" cy="481013"/>
            </a:xfrm>
            <a:custGeom>
              <a:avLst/>
              <a:gdLst>
                <a:gd name="T0" fmla="*/ 146 w 370"/>
                <a:gd name="T1" fmla="*/ 157 h 198"/>
                <a:gd name="T2" fmla="*/ 83 w 370"/>
                <a:gd name="T3" fmla="*/ 198 h 198"/>
                <a:gd name="T4" fmla="*/ 83 w 370"/>
                <a:gd name="T5" fmla="*/ 172 h 198"/>
                <a:gd name="T6" fmla="*/ 23 w 370"/>
                <a:gd name="T7" fmla="*/ 146 h 198"/>
                <a:gd name="T8" fmla="*/ 0 w 370"/>
                <a:gd name="T9" fmla="*/ 87 h 198"/>
                <a:gd name="T10" fmla="*/ 25 w 370"/>
                <a:gd name="T11" fmla="*/ 25 h 198"/>
                <a:gd name="T12" fmla="*/ 86 w 370"/>
                <a:gd name="T13" fmla="*/ 0 h 198"/>
                <a:gd name="T14" fmla="*/ 146 w 370"/>
                <a:gd name="T15" fmla="*/ 25 h 198"/>
                <a:gd name="T16" fmla="*/ 170 w 370"/>
                <a:gd name="T17" fmla="*/ 88 h 198"/>
                <a:gd name="T18" fmla="*/ 146 w 370"/>
                <a:gd name="T19" fmla="*/ 157 h 198"/>
                <a:gd name="T20" fmla="*/ 346 w 370"/>
                <a:gd name="T21" fmla="*/ 157 h 198"/>
                <a:gd name="T22" fmla="*/ 283 w 370"/>
                <a:gd name="T23" fmla="*/ 198 h 198"/>
                <a:gd name="T24" fmla="*/ 283 w 370"/>
                <a:gd name="T25" fmla="*/ 172 h 198"/>
                <a:gd name="T26" fmla="*/ 223 w 370"/>
                <a:gd name="T27" fmla="*/ 146 h 198"/>
                <a:gd name="T28" fmla="*/ 200 w 370"/>
                <a:gd name="T29" fmla="*/ 87 h 198"/>
                <a:gd name="T30" fmla="*/ 224 w 370"/>
                <a:gd name="T31" fmla="*/ 25 h 198"/>
                <a:gd name="T32" fmla="*/ 286 w 370"/>
                <a:gd name="T33" fmla="*/ 0 h 198"/>
                <a:gd name="T34" fmla="*/ 345 w 370"/>
                <a:gd name="T35" fmla="*/ 25 h 198"/>
                <a:gd name="T36" fmla="*/ 370 w 370"/>
                <a:gd name="T37" fmla="*/ 88 h 198"/>
                <a:gd name="T38" fmla="*/ 346 w 370"/>
                <a:gd name="T39" fmla="*/ 157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70" h="198">
                  <a:moveTo>
                    <a:pt x="146" y="157"/>
                  </a:moveTo>
                  <a:cubicBezTo>
                    <a:pt x="131" y="177"/>
                    <a:pt x="111" y="191"/>
                    <a:pt x="83" y="198"/>
                  </a:cubicBezTo>
                  <a:cubicBezTo>
                    <a:pt x="83" y="172"/>
                    <a:pt x="83" y="172"/>
                    <a:pt x="83" y="172"/>
                  </a:cubicBezTo>
                  <a:cubicBezTo>
                    <a:pt x="59" y="170"/>
                    <a:pt x="39" y="162"/>
                    <a:pt x="23" y="146"/>
                  </a:cubicBezTo>
                  <a:cubicBezTo>
                    <a:pt x="8" y="130"/>
                    <a:pt x="0" y="111"/>
                    <a:pt x="0" y="87"/>
                  </a:cubicBezTo>
                  <a:cubicBezTo>
                    <a:pt x="0" y="62"/>
                    <a:pt x="8" y="42"/>
                    <a:pt x="25" y="25"/>
                  </a:cubicBezTo>
                  <a:cubicBezTo>
                    <a:pt x="41" y="8"/>
                    <a:pt x="61" y="0"/>
                    <a:pt x="86" y="0"/>
                  </a:cubicBezTo>
                  <a:cubicBezTo>
                    <a:pt x="110" y="0"/>
                    <a:pt x="129" y="8"/>
                    <a:pt x="146" y="25"/>
                  </a:cubicBezTo>
                  <a:cubicBezTo>
                    <a:pt x="162" y="42"/>
                    <a:pt x="170" y="63"/>
                    <a:pt x="170" y="88"/>
                  </a:cubicBezTo>
                  <a:cubicBezTo>
                    <a:pt x="170" y="114"/>
                    <a:pt x="162" y="137"/>
                    <a:pt x="146" y="157"/>
                  </a:cubicBezTo>
                  <a:close/>
                  <a:moveTo>
                    <a:pt x="346" y="157"/>
                  </a:moveTo>
                  <a:cubicBezTo>
                    <a:pt x="330" y="177"/>
                    <a:pt x="307" y="191"/>
                    <a:pt x="283" y="198"/>
                  </a:cubicBezTo>
                  <a:cubicBezTo>
                    <a:pt x="283" y="172"/>
                    <a:pt x="283" y="172"/>
                    <a:pt x="283" y="172"/>
                  </a:cubicBezTo>
                  <a:cubicBezTo>
                    <a:pt x="259" y="170"/>
                    <a:pt x="238" y="162"/>
                    <a:pt x="223" y="146"/>
                  </a:cubicBezTo>
                  <a:cubicBezTo>
                    <a:pt x="208" y="130"/>
                    <a:pt x="200" y="111"/>
                    <a:pt x="200" y="87"/>
                  </a:cubicBezTo>
                  <a:cubicBezTo>
                    <a:pt x="200" y="62"/>
                    <a:pt x="208" y="42"/>
                    <a:pt x="224" y="25"/>
                  </a:cubicBezTo>
                  <a:cubicBezTo>
                    <a:pt x="241" y="8"/>
                    <a:pt x="261" y="0"/>
                    <a:pt x="286" y="0"/>
                  </a:cubicBezTo>
                  <a:cubicBezTo>
                    <a:pt x="309" y="0"/>
                    <a:pt x="329" y="8"/>
                    <a:pt x="345" y="25"/>
                  </a:cubicBezTo>
                  <a:cubicBezTo>
                    <a:pt x="361" y="42"/>
                    <a:pt x="370" y="63"/>
                    <a:pt x="370" y="88"/>
                  </a:cubicBezTo>
                  <a:cubicBezTo>
                    <a:pt x="370" y="114"/>
                    <a:pt x="362" y="137"/>
                    <a:pt x="346" y="157"/>
                  </a:cubicBezTo>
                  <a:close/>
                </a:path>
              </a:pathLst>
            </a:custGeom>
            <a:solidFill>
              <a:schemeClr val="bg1">
                <a:lumMod val="95000"/>
              </a:schemeClr>
            </a:solidFill>
            <a:ln>
              <a:noFill/>
            </a:ln>
          </p:spPr>
          <p:txBody>
            <a:bodyPr vert="horz" wrap="square" lIns="91440" tIns="45720" rIns="91440" bIns="45720" numCol="1" anchor="t" anchorCtr="0" compatLnSpc="1">
              <a:normAutofit/>
            </a:bodyPr>
            <a:lstStyle/>
            <a:p>
              <a:endParaRPr lang="id-ID"/>
            </a:p>
          </p:txBody>
        </p:sp>
      </p:grpSp>
      <p:sp>
        <p:nvSpPr>
          <p:cNvPr id="72" name="ïṧľíḓê"/>
          <p:cNvSpPr/>
          <p:nvPr/>
        </p:nvSpPr>
        <p:spPr bwMode="auto">
          <a:xfrm>
            <a:off x="5357868" y="1452578"/>
            <a:ext cx="878080" cy="880403"/>
          </a:xfrm>
          <a:prstGeom prst="ellipse">
            <a:avLst/>
          </a:prstGeom>
          <a:solidFill>
            <a:schemeClr val="accent2">
              <a:lumMod val="60000"/>
              <a:lumOff val="40000"/>
            </a:schemeClr>
          </a:solidFill>
          <a:ln w="28575">
            <a:solidFill>
              <a:schemeClr val="bg1"/>
            </a:solidFill>
          </a:ln>
        </p:spPr>
        <p:txBody>
          <a:bodyPr vert="horz" wrap="square" lIns="91440" tIns="45720" rIns="91440" bIns="45720" numCol="1" anchor="ctr" anchorCtr="0" compatLnSpc="1">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3200" dirty="0">
              <a:solidFill>
                <a:srgbClr val="FFFFFF"/>
              </a:solidFill>
            </a:endParaRPr>
          </a:p>
        </p:txBody>
      </p:sp>
      <p:sp>
        <p:nvSpPr>
          <p:cNvPr id="73" name="îṩ1îḍé"/>
          <p:cNvSpPr/>
          <p:nvPr/>
        </p:nvSpPr>
        <p:spPr bwMode="auto">
          <a:xfrm>
            <a:off x="5572143" y="1683663"/>
            <a:ext cx="449531" cy="418232"/>
          </a:xfrm>
          <a:custGeom>
            <a:avLst/>
            <a:gdLst>
              <a:gd name="connsiteX0" fmla="*/ 362096 w 576922"/>
              <a:gd name="connsiteY0" fmla="*/ 472751 h 536754"/>
              <a:gd name="connsiteX1" fmla="*/ 376350 w 576922"/>
              <a:gd name="connsiteY1" fmla="*/ 536754 h 536754"/>
              <a:gd name="connsiteX2" fmla="*/ 362096 w 576922"/>
              <a:gd name="connsiteY2" fmla="*/ 536754 h 536754"/>
              <a:gd name="connsiteX3" fmla="*/ 214826 w 576922"/>
              <a:gd name="connsiteY3" fmla="*/ 472751 h 536754"/>
              <a:gd name="connsiteX4" fmla="*/ 214826 w 576922"/>
              <a:gd name="connsiteY4" fmla="*/ 536754 h 536754"/>
              <a:gd name="connsiteX5" fmla="*/ 200572 w 576922"/>
              <a:gd name="connsiteY5" fmla="*/ 536754 h 536754"/>
              <a:gd name="connsiteX6" fmla="*/ 288461 w 576922"/>
              <a:gd name="connsiteY6" fmla="*/ 200761 h 536754"/>
              <a:gd name="connsiteX7" fmla="*/ 221958 w 576922"/>
              <a:gd name="connsiteY7" fmla="*/ 267171 h 536754"/>
              <a:gd name="connsiteX8" fmla="*/ 288461 w 576922"/>
              <a:gd name="connsiteY8" fmla="*/ 346317 h 536754"/>
              <a:gd name="connsiteX9" fmla="*/ 354963 w 576922"/>
              <a:gd name="connsiteY9" fmla="*/ 267171 h 536754"/>
              <a:gd name="connsiteX10" fmla="*/ 288461 w 576922"/>
              <a:gd name="connsiteY10" fmla="*/ 200761 h 536754"/>
              <a:gd name="connsiteX11" fmla="*/ 279958 w 576922"/>
              <a:gd name="connsiteY11" fmla="*/ 97355 h 536754"/>
              <a:gd name="connsiteX12" fmla="*/ 296963 w 576922"/>
              <a:gd name="connsiteY12" fmla="*/ 97355 h 536754"/>
              <a:gd name="connsiteX13" fmla="*/ 494649 w 576922"/>
              <a:gd name="connsiteY13" fmla="*/ 267626 h 536754"/>
              <a:gd name="connsiteX14" fmla="*/ 499204 w 576922"/>
              <a:gd name="connsiteY14" fmla="*/ 277481 h 536754"/>
              <a:gd name="connsiteX15" fmla="*/ 499204 w 576922"/>
              <a:gd name="connsiteY15" fmla="*/ 523715 h 536754"/>
              <a:gd name="connsiteX16" fmla="*/ 486147 w 576922"/>
              <a:gd name="connsiteY16" fmla="*/ 536754 h 536754"/>
              <a:gd name="connsiteX17" fmla="*/ 430272 w 576922"/>
              <a:gd name="connsiteY17" fmla="*/ 536754 h 536754"/>
              <a:gd name="connsiteX18" fmla="*/ 398084 w 576922"/>
              <a:gd name="connsiteY18" fmla="*/ 393017 h 536754"/>
              <a:gd name="connsiteX19" fmla="*/ 385634 w 576922"/>
              <a:gd name="connsiteY19" fmla="*/ 376035 h 536754"/>
              <a:gd name="connsiteX20" fmla="*/ 298482 w 576922"/>
              <a:gd name="connsiteY20" fmla="*/ 352231 h 536754"/>
              <a:gd name="connsiteX21" fmla="*/ 291953 w 576922"/>
              <a:gd name="connsiteY21" fmla="*/ 365270 h 536754"/>
              <a:gd name="connsiteX22" fmla="*/ 291801 w 576922"/>
              <a:gd name="connsiteY22" fmla="*/ 365270 h 536754"/>
              <a:gd name="connsiteX23" fmla="*/ 309565 w 576922"/>
              <a:gd name="connsiteY23" fmla="*/ 502943 h 536754"/>
              <a:gd name="connsiteX24" fmla="*/ 290131 w 576922"/>
              <a:gd name="connsiteY24" fmla="*/ 536754 h 536754"/>
              <a:gd name="connsiteX25" fmla="*/ 286791 w 576922"/>
              <a:gd name="connsiteY25" fmla="*/ 536754 h 536754"/>
              <a:gd name="connsiteX26" fmla="*/ 267356 w 576922"/>
              <a:gd name="connsiteY26" fmla="*/ 502943 h 536754"/>
              <a:gd name="connsiteX27" fmla="*/ 285120 w 576922"/>
              <a:gd name="connsiteY27" fmla="*/ 365270 h 536754"/>
              <a:gd name="connsiteX28" fmla="*/ 284969 w 576922"/>
              <a:gd name="connsiteY28" fmla="*/ 365270 h 536754"/>
              <a:gd name="connsiteX29" fmla="*/ 278440 w 576922"/>
              <a:gd name="connsiteY29" fmla="*/ 352231 h 536754"/>
              <a:gd name="connsiteX30" fmla="*/ 191288 w 576922"/>
              <a:gd name="connsiteY30" fmla="*/ 376035 h 536754"/>
              <a:gd name="connsiteX31" fmla="*/ 178838 w 576922"/>
              <a:gd name="connsiteY31" fmla="*/ 393017 h 536754"/>
              <a:gd name="connsiteX32" fmla="*/ 146649 w 576922"/>
              <a:gd name="connsiteY32" fmla="*/ 536754 h 536754"/>
              <a:gd name="connsiteX33" fmla="*/ 90775 w 576922"/>
              <a:gd name="connsiteY33" fmla="*/ 536754 h 536754"/>
              <a:gd name="connsiteX34" fmla="*/ 77717 w 576922"/>
              <a:gd name="connsiteY34" fmla="*/ 523715 h 536754"/>
              <a:gd name="connsiteX35" fmla="*/ 77717 w 576922"/>
              <a:gd name="connsiteY35" fmla="*/ 277481 h 536754"/>
              <a:gd name="connsiteX36" fmla="*/ 82272 w 576922"/>
              <a:gd name="connsiteY36" fmla="*/ 267626 h 536754"/>
              <a:gd name="connsiteX37" fmla="*/ 288461 w 576922"/>
              <a:gd name="connsiteY37" fmla="*/ 0 h 536754"/>
              <a:gd name="connsiteX38" fmla="*/ 305620 w 576922"/>
              <a:gd name="connsiteY38" fmla="*/ 6254 h 536754"/>
              <a:gd name="connsiteX39" fmla="*/ 567855 w 576922"/>
              <a:gd name="connsiteY39" fmla="*/ 231550 h 536754"/>
              <a:gd name="connsiteX40" fmla="*/ 570588 w 576922"/>
              <a:gd name="connsiteY40" fmla="*/ 268392 h 536754"/>
              <a:gd name="connsiteX41" fmla="*/ 550696 w 576922"/>
              <a:gd name="connsiteY41" fmla="*/ 277488 h 536754"/>
              <a:gd name="connsiteX42" fmla="*/ 533690 w 576922"/>
              <a:gd name="connsiteY42" fmla="*/ 271272 h 536754"/>
              <a:gd name="connsiteX43" fmla="*/ 288461 w 576922"/>
              <a:gd name="connsiteY43" fmla="*/ 60683 h 536754"/>
              <a:gd name="connsiteX44" fmla="*/ 43232 w 576922"/>
              <a:gd name="connsiteY44" fmla="*/ 271272 h 536754"/>
              <a:gd name="connsiteX45" fmla="*/ 6334 w 576922"/>
              <a:gd name="connsiteY45" fmla="*/ 268392 h 536754"/>
              <a:gd name="connsiteX46" fmla="*/ 9067 w 576922"/>
              <a:gd name="connsiteY46" fmla="*/ 231550 h 536754"/>
              <a:gd name="connsiteX47" fmla="*/ 271303 w 576922"/>
              <a:gd name="connsiteY47" fmla="*/ 6254 h 536754"/>
              <a:gd name="connsiteX48" fmla="*/ 288461 w 576922"/>
              <a:gd name="connsiteY48" fmla="*/ 0 h 536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576922" h="536754">
                <a:moveTo>
                  <a:pt x="362096" y="472751"/>
                </a:moveTo>
                <a:lnTo>
                  <a:pt x="376350" y="536754"/>
                </a:lnTo>
                <a:lnTo>
                  <a:pt x="362096" y="536754"/>
                </a:lnTo>
                <a:close/>
                <a:moveTo>
                  <a:pt x="214826" y="472751"/>
                </a:moveTo>
                <a:lnTo>
                  <a:pt x="214826" y="536754"/>
                </a:lnTo>
                <a:lnTo>
                  <a:pt x="200572" y="536754"/>
                </a:lnTo>
                <a:close/>
                <a:moveTo>
                  <a:pt x="288461" y="200761"/>
                </a:moveTo>
                <a:cubicBezTo>
                  <a:pt x="251717" y="200761"/>
                  <a:pt x="221958" y="230478"/>
                  <a:pt x="221958" y="267171"/>
                </a:cubicBezTo>
                <a:cubicBezTo>
                  <a:pt x="221958" y="303712"/>
                  <a:pt x="251717" y="346317"/>
                  <a:pt x="288461" y="346317"/>
                </a:cubicBezTo>
                <a:cubicBezTo>
                  <a:pt x="325204" y="346317"/>
                  <a:pt x="354963" y="303712"/>
                  <a:pt x="354963" y="267171"/>
                </a:cubicBezTo>
                <a:cubicBezTo>
                  <a:pt x="354963" y="230478"/>
                  <a:pt x="325204" y="200761"/>
                  <a:pt x="288461" y="200761"/>
                </a:cubicBezTo>
                <a:close/>
                <a:moveTo>
                  <a:pt x="279958" y="97355"/>
                </a:moveTo>
                <a:cubicBezTo>
                  <a:pt x="284817" y="93109"/>
                  <a:pt x="292105" y="93109"/>
                  <a:pt x="296963" y="97355"/>
                </a:cubicBezTo>
                <a:lnTo>
                  <a:pt x="494649" y="267626"/>
                </a:lnTo>
                <a:cubicBezTo>
                  <a:pt x="497534" y="270052"/>
                  <a:pt x="499204" y="273691"/>
                  <a:pt x="499204" y="277481"/>
                </a:cubicBezTo>
                <a:lnTo>
                  <a:pt x="499204" y="523715"/>
                </a:lnTo>
                <a:cubicBezTo>
                  <a:pt x="499204" y="530993"/>
                  <a:pt x="493283" y="536754"/>
                  <a:pt x="486147" y="536754"/>
                </a:cubicBezTo>
                <a:lnTo>
                  <a:pt x="430272" y="536754"/>
                </a:lnTo>
                <a:lnTo>
                  <a:pt x="398084" y="393017"/>
                </a:lnTo>
                <a:cubicBezTo>
                  <a:pt x="396414" y="386194"/>
                  <a:pt x="392314" y="379826"/>
                  <a:pt x="385634" y="376035"/>
                </a:cubicBezTo>
                <a:cubicBezTo>
                  <a:pt x="383963" y="375126"/>
                  <a:pt x="346916" y="354808"/>
                  <a:pt x="298482" y="352231"/>
                </a:cubicBezTo>
                <a:lnTo>
                  <a:pt x="291953" y="365270"/>
                </a:lnTo>
                <a:lnTo>
                  <a:pt x="291801" y="365270"/>
                </a:lnTo>
                <a:lnTo>
                  <a:pt x="309565" y="502943"/>
                </a:lnTo>
                <a:lnTo>
                  <a:pt x="290131" y="536754"/>
                </a:lnTo>
                <a:lnTo>
                  <a:pt x="286791" y="536754"/>
                </a:lnTo>
                <a:lnTo>
                  <a:pt x="267356" y="502943"/>
                </a:lnTo>
                <a:lnTo>
                  <a:pt x="285120" y="365270"/>
                </a:lnTo>
                <a:lnTo>
                  <a:pt x="284969" y="365270"/>
                </a:lnTo>
                <a:lnTo>
                  <a:pt x="278440" y="352231"/>
                </a:lnTo>
                <a:cubicBezTo>
                  <a:pt x="229853" y="354808"/>
                  <a:pt x="192958" y="375126"/>
                  <a:pt x="191288" y="376035"/>
                </a:cubicBezTo>
                <a:cubicBezTo>
                  <a:pt x="184607" y="379826"/>
                  <a:pt x="180508" y="386194"/>
                  <a:pt x="178838" y="393017"/>
                </a:cubicBezTo>
                <a:lnTo>
                  <a:pt x="146649" y="536754"/>
                </a:lnTo>
                <a:lnTo>
                  <a:pt x="90775" y="536754"/>
                </a:lnTo>
                <a:cubicBezTo>
                  <a:pt x="83639" y="536754"/>
                  <a:pt x="77717" y="530993"/>
                  <a:pt x="77717" y="523715"/>
                </a:cubicBezTo>
                <a:lnTo>
                  <a:pt x="77717" y="277481"/>
                </a:lnTo>
                <a:cubicBezTo>
                  <a:pt x="77717" y="273691"/>
                  <a:pt x="79387" y="270052"/>
                  <a:pt x="82272" y="267626"/>
                </a:cubicBezTo>
                <a:close/>
                <a:moveTo>
                  <a:pt x="288461" y="0"/>
                </a:moveTo>
                <a:cubicBezTo>
                  <a:pt x="294573" y="0"/>
                  <a:pt x="300685" y="2085"/>
                  <a:pt x="305620" y="6254"/>
                </a:cubicBezTo>
                <a:lnTo>
                  <a:pt x="567855" y="231550"/>
                </a:lnTo>
                <a:cubicBezTo>
                  <a:pt x="578787" y="240950"/>
                  <a:pt x="580002" y="257476"/>
                  <a:pt x="570588" y="268392"/>
                </a:cubicBezTo>
                <a:cubicBezTo>
                  <a:pt x="565425" y="274456"/>
                  <a:pt x="558137" y="277488"/>
                  <a:pt x="550696" y="277488"/>
                </a:cubicBezTo>
                <a:cubicBezTo>
                  <a:pt x="544623" y="277488"/>
                  <a:pt x="538549" y="275517"/>
                  <a:pt x="533690" y="271272"/>
                </a:cubicBezTo>
                <a:lnTo>
                  <a:pt x="288461" y="60683"/>
                </a:lnTo>
                <a:lnTo>
                  <a:pt x="43232" y="271272"/>
                </a:lnTo>
                <a:cubicBezTo>
                  <a:pt x="32299" y="280672"/>
                  <a:pt x="15748" y="279459"/>
                  <a:pt x="6334" y="268392"/>
                </a:cubicBezTo>
                <a:cubicBezTo>
                  <a:pt x="-3080" y="257476"/>
                  <a:pt x="-1865" y="240950"/>
                  <a:pt x="9067" y="231550"/>
                </a:cubicBezTo>
                <a:lnTo>
                  <a:pt x="271303" y="6254"/>
                </a:lnTo>
                <a:cubicBezTo>
                  <a:pt x="276238" y="2085"/>
                  <a:pt x="282350" y="0"/>
                  <a:pt x="288461" y="0"/>
                </a:cubicBezTo>
                <a:close/>
              </a:path>
            </a:pathLst>
          </a:custGeom>
          <a:solidFill>
            <a:schemeClr val="bg1"/>
          </a:solidFill>
          <a:ln>
            <a:noFill/>
          </a:ln>
        </p:spPr>
        <p:txBody>
          <a:bodyPr wrap="square" lIns="91440" tIns="45720" rIns="91440" bIns="4572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nvGrpSpPr>
          <p:cNvPr id="57" name="iśľîḋè"/>
          <p:cNvGrpSpPr/>
          <p:nvPr/>
        </p:nvGrpSpPr>
        <p:grpSpPr>
          <a:xfrm>
            <a:off x="6232526" y="1181679"/>
            <a:ext cx="5235574" cy="1233752"/>
            <a:chOff x="1760651" y="1440088"/>
            <a:chExt cx="4015042" cy="1233752"/>
          </a:xfrm>
        </p:grpSpPr>
        <p:sp>
          <p:nvSpPr>
            <p:cNvPr id="70" name="íṩḻîḑe"/>
            <p:cNvSpPr/>
            <p:nvPr/>
          </p:nvSpPr>
          <p:spPr bwMode="auto">
            <a:xfrm>
              <a:off x="1760651" y="1881893"/>
              <a:ext cx="4015042" cy="7919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zh-CN" altLang="en-US" sz="1600" dirty="0">
                  <a:solidFill>
                    <a:srgbClr val="A5B592"/>
                  </a:solidFill>
                  <a:latin typeface="+mn-ea"/>
                </a:rPr>
                <a:t>请在此输入内容请在此输入内容请在此输入内容请在此输入内容请在此输入内容请在此输入内容请在此输入内容请在此输入内容请在此输入内容。</a:t>
              </a:r>
              <a:endParaRPr lang="zh-CN" altLang="en-US" sz="1600" dirty="0">
                <a:solidFill>
                  <a:srgbClr val="A5B592"/>
                </a:solidFill>
                <a:latin typeface="+mn-ea"/>
              </a:endParaRPr>
            </a:p>
          </p:txBody>
        </p:sp>
        <p:sp>
          <p:nvSpPr>
            <p:cNvPr id="71" name="íŝlïďè"/>
            <p:cNvSpPr txBox="1"/>
            <p:nvPr/>
          </p:nvSpPr>
          <p:spPr bwMode="auto">
            <a:xfrm>
              <a:off x="1760651" y="1440088"/>
              <a:ext cx="3126184"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1" hangingPunct="1">
                <a:lnSpc>
                  <a:spcPct val="100000"/>
                </a:lnSpc>
                <a:spcBef>
                  <a:spcPct val="0"/>
                </a:spcBef>
              </a:pPr>
              <a:r>
                <a:rPr lang="zh-CN" altLang="en-US" b="1" dirty="0">
                  <a:solidFill>
                    <a:schemeClr val="accent2">
                      <a:lumMod val="60000"/>
                      <a:lumOff val="40000"/>
                    </a:schemeClr>
                  </a:solidFill>
                </a:rPr>
                <a:t>输入标题</a:t>
              </a:r>
              <a:endParaRPr lang="en-US" altLang="zh-CN" b="1" dirty="0">
                <a:solidFill>
                  <a:schemeClr val="accent2">
                    <a:lumMod val="60000"/>
                    <a:lumOff val="40000"/>
                  </a:schemeClr>
                </a:solidFill>
              </a:endParaRPr>
            </a:p>
          </p:txBody>
        </p:sp>
      </p:grpSp>
      <p:sp>
        <p:nvSpPr>
          <p:cNvPr id="68" name="îŝ1ïḑè"/>
          <p:cNvSpPr/>
          <p:nvPr/>
        </p:nvSpPr>
        <p:spPr bwMode="auto">
          <a:xfrm>
            <a:off x="5357868" y="2931524"/>
            <a:ext cx="878080" cy="880403"/>
          </a:xfrm>
          <a:prstGeom prst="ellipse">
            <a:avLst/>
          </a:prstGeom>
          <a:solidFill>
            <a:schemeClr val="accent2">
              <a:lumMod val="60000"/>
              <a:lumOff val="40000"/>
            </a:schemeClr>
          </a:solidFill>
          <a:ln w="28575">
            <a:solidFill>
              <a:schemeClr val="bg1"/>
            </a:solidFill>
          </a:ln>
        </p:spPr>
        <p:txBody>
          <a:bodyPr vert="horz" wrap="square" lIns="91440" tIns="45720" rIns="91440" bIns="45720" numCol="1" anchor="ctr" anchorCtr="0" compatLnSpc="1">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3200" dirty="0">
              <a:solidFill>
                <a:srgbClr val="FFFFFF"/>
              </a:solidFill>
            </a:endParaRPr>
          </a:p>
        </p:txBody>
      </p:sp>
      <p:sp>
        <p:nvSpPr>
          <p:cNvPr id="69" name="ïṩļïḓe"/>
          <p:cNvSpPr/>
          <p:nvPr/>
        </p:nvSpPr>
        <p:spPr bwMode="auto">
          <a:xfrm>
            <a:off x="5572143" y="3190259"/>
            <a:ext cx="449531" cy="362931"/>
          </a:xfrm>
          <a:custGeom>
            <a:avLst/>
            <a:gdLst>
              <a:gd name="connsiteX0" fmla="*/ 161402 w 453147"/>
              <a:gd name="connsiteY0" fmla="*/ 308861 h 365851"/>
              <a:gd name="connsiteX1" fmla="*/ 162059 w 453147"/>
              <a:gd name="connsiteY1" fmla="*/ 313689 h 365851"/>
              <a:gd name="connsiteX2" fmla="*/ 157393 w 453147"/>
              <a:gd name="connsiteY2" fmla="*/ 314324 h 365851"/>
              <a:gd name="connsiteX3" fmla="*/ 156735 w 453147"/>
              <a:gd name="connsiteY3" fmla="*/ 309497 h 365851"/>
              <a:gd name="connsiteX4" fmla="*/ 9528 w 453147"/>
              <a:gd name="connsiteY4" fmla="*/ 306728 h 365851"/>
              <a:gd name="connsiteX5" fmla="*/ 102668 w 453147"/>
              <a:gd name="connsiteY5" fmla="*/ 306728 h 365851"/>
              <a:gd name="connsiteX6" fmla="*/ 102668 w 453147"/>
              <a:gd name="connsiteY6" fmla="*/ 348489 h 365851"/>
              <a:gd name="connsiteX7" fmla="*/ 9528 w 453147"/>
              <a:gd name="connsiteY7" fmla="*/ 348489 h 365851"/>
              <a:gd name="connsiteX8" fmla="*/ 0 w 453147"/>
              <a:gd name="connsiteY8" fmla="*/ 306728 h 365851"/>
              <a:gd name="connsiteX9" fmla="*/ 4861 w 453147"/>
              <a:gd name="connsiteY9" fmla="*/ 306728 h 365851"/>
              <a:gd name="connsiteX10" fmla="*/ 4861 w 453147"/>
              <a:gd name="connsiteY10" fmla="*/ 353352 h 365851"/>
              <a:gd name="connsiteX11" fmla="*/ 107434 w 453147"/>
              <a:gd name="connsiteY11" fmla="*/ 353352 h 365851"/>
              <a:gd name="connsiteX12" fmla="*/ 107434 w 453147"/>
              <a:gd name="connsiteY12" fmla="*/ 306728 h 365851"/>
              <a:gd name="connsiteX13" fmla="*/ 112196 w 453147"/>
              <a:gd name="connsiteY13" fmla="*/ 306728 h 365851"/>
              <a:gd name="connsiteX14" fmla="*/ 112196 w 453147"/>
              <a:gd name="connsiteY14" fmla="*/ 358014 h 365851"/>
              <a:gd name="connsiteX15" fmla="*/ 0 w 453147"/>
              <a:gd name="connsiteY15" fmla="*/ 358014 h 365851"/>
              <a:gd name="connsiteX16" fmla="*/ 102668 w 453147"/>
              <a:gd name="connsiteY16" fmla="*/ 301867 h 365851"/>
              <a:gd name="connsiteX17" fmla="*/ 107434 w 453147"/>
              <a:gd name="connsiteY17" fmla="*/ 301867 h 365851"/>
              <a:gd name="connsiteX18" fmla="*/ 107434 w 453147"/>
              <a:gd name="connsiteY18" fmla="*/ 306728 h 365851"/>
              <a:gd name="connsiteX19" fmla="*/ 102668 w 453147"/>
              <a:gd name="connsiteY19" fmla="*/ 306728 h 365851"/>
              <a:gd name="connsiteX20" fmla="*/ 4861 w 453147"/>
              <a:gd name="connsiteY20" fmla="*/ 301867 h 365851"/>
              <a:gd name="connsiteX21" fmla="*/ 9528 w 453147"/>
              <a:gd name="connsiteY21" fmla="*/ 301867 h 365851"/>
              <a:gd name="connsiteX22" fmla="*/ 9528 w 453147"/>
              <a:gd name="connsiteY22" fmla="*/ 306728 h 365851"/>
              <a:gd name="connsiteX23" fmla="*/ 4861 w 453147"/>
              <a:gd name="connsiteY23" fmla="*/ 306728 h 365851"/>
              <a:gd name="connsiteX24" fmla="*/ 254342 w 453147"/>
              <a:gd name="connsiteY24" fmla="*/ 301140 h 365851"/>
              <a:gd name="connsiteX25" fmla="*/ 260002 w 453147"/>
              <a:gd name="connsiteY25" fmla="*/ 342661 h 365851"/>
              <a:gd name="connsiteX26" fmla="*/ 167710 w 453147"/>
              <a:gd name="connsiteY26" fmla="*/ 355184 h 365851"/>
              <a:gd name="connsiteX27" fmla="*/ 162059 w 453147"/>
              <a:gd name="connsiteY27" fmla="*/ 313689 h 365851"/>
              <a:gd name="connsiteX28" fmla="*/ 9528 w 453147"/>
              <a:gd name="connsiteY28" fmla="*/ 297200 h 365851"/>
              <a:gd name="connsiteX29" fmla="*/ 102668 w 453147"/>
              <a:gd name="connsiteY29" fmla="*/ 297200 h 365851"/>
              <a:gd name="connsiteX30" fmla="*/ 102668 w 453147"/>
              <a:gd name="connsiteY30" fmla="*/ 301867 h 365851"/>
              <a:gd name="connsiteX31" fmla="*/ 9528 w 453147"/>
              <a:gd name="connsiteY31" fmla="*/ 301867 h 365851"/>
              <a:gd name="connsiteX32" fmla="*/ 258410 w 453147"/>
              <a:gd name="connsiteY32" fmla="*/ 295654 h 365851"/>
              <a:gd name="connsiteX33" fmla="*/ 259071 w 453147"/>
              <a:gd name="connsiteY33" fmla="*/ 300497 h 365851"/>
              <a:gd name="connsiteX34" fmla="*/ 254342 w 453147"/>
              <a:gd name="connsiteY34" fmla="*/ 301140 h 365851"/>
              <a:gd name="connsiteX35" fmla="*/ 253682 w 453147"/>
              <a:gd name="connsiteY35" fmla="*/ 296297 h 365851"/>
              <a:gd name="connsiteX36" fmla="*/ 257852 w 453147"/>
              <a:gd name="connsiteY36" fmla="*/ 291557 h 365851"/>
              <a:gd name="connsiteX37" fmla="*/ 258416 w 453147"/>
              <a:gd name="connsiteY37" fmla="*/ 295653 h 365851"/>
              <a:gd name="connsiteX38" fmla="*/ 258410 w 453147"/>
              <a:gd name="connsiteY38" fmla="*/ 295654 h 365851"/>
              <a:gd name="connsiteX39" fmla="*/ 152821 w 453147"/>
              <a:gd name="connsiteY39" fmla="*/ 280793 h 365851"/>
              <a:gd name="connsiteX40" fmla="*/ 156735 w 453147"/>
              <a:gd name="connsiteY40" fmla="*/ 309497 h 365851"/>
              <a:gd name="connsiteX41" fmla="*/ 156674 w 453147"/>
              <a:gd name="connsiteY41" fmla="*/ 309505 h 365851"/>
              <a:gd name="connsiteX42" fmla="*/ 152768 w 453147"/>
              <a:gd name="connsiteY42" fmla="*/ 280800 h 365851"/>
              <a:gd name="connsiteX43" fmla="*/ 315402 w 453147"/>
              <a:gd name="connsiteY43" fmla="*/ 278153 h 365851"/>
              <a:gd name="connsiteX44" fmla="*/ 329928 w 453147"/>
              <a:gd name="connsiteY44" fmla="*/ 313852 h 365851"/>
              <a:gd name="connsiteX45" fmla="*/ 329884 w 453147"/>
              <a:gd name="connsiteY45" fmla="*/ 313870 h 365851"/>
              <a:gd name="connsiteX46" fmla="*/ 315358 w 453147"/>
              <a:gd name="connsiteY46" fmla="*/ 278171 h 365851"/>
              <a:gd name="connsiteX47" fmla="*/ 156862 w 453147"/>
              <a:gd name="connsiteY47" fmla="*/ 275524 h 365851"/>
              <a:gd name="connsiteX48" fmla="*/ 157493 w 453147"/>
              <a:gd name="connsiteY48" fmla="*/ 280156 h 365851"/>
              <a:gd name="connsiteX49" fmla="*/ 152821 w 453147"/>
              <a:gd name="connsiteY49" fmla="*/ 280793 h 365851"/>
              <a:gd name="connsiteX50" fmla="*/ 152190 w 453147"/>
              <a:gd name="connsiteY50" fmla="*/ 276160 h 365851"/>
              <a:gd name="connsiteX51" fmla="*/ 424941 w 453147"/>
              <a:gd name="connsiteY51" fmla="*/ 275112 h 365851"/>
              <a:gd name="connsiteX52" fmla="*/ 440721 w 453147"/>
              <a:gd name="connsiteY52" fmla="*/ 313901 h 365851"/>
              <a:gd name="connsiteX53" fmla="*/ 354500 w 453147"/>
              <a:gd name="connsiteY53" fmla="*/ 349006 h 365851"/>
              <a:gd name="connsiteX54" fmla="*/ 338730 w 453147"/>
              <a:gd name="connsiteY54" fmla="*/ 310263 h 365851"/>
              <a:gd name="connsiteX55" fmla="*/ 324200 w 453147"/>
              <a:gd name="connsiteY55" fmla="*/ 274566 h 365851"/>
              <a:gd name="connsiteX56" fmla="*/ 325985 w 453147"/>
              <a:gd name="connsiteY56" fmla="*/ 278950 h 365851"/>
              <a:gd name="connsiteX57" fmla="*/ 321607 w 453147"/>
              <a:gd name="connsiteY57" fmla="*/ 280733 h 365851"/>
              <a:gd name="connsiteX58" fmla="*/ 332554 w 453147"/>
              <a:gd name="connsiteY58" fmla="*/ 307521 h 365851"/>
              <a:gd name="connsiteX59" fmla="*/ 336895 w 453147"/>
              <a:gd name="connsiteY59" fmla="*/ 305755 h 365851"/>
              <a:gd name="connsiteX60" fmla="*/ 338730 w 453147"/>
              <a:gd name="connsiteY60" fmla="*/ 310263 h 365851"/>
              <a:gd name="connsiteX61" fmla="*/ 334327 w 453147"/>
              <a:gd name="connsiteY61" fmla="*/ 312058 h 365851"/>
              <a:gd name="connsiteX62" fmla="*/ 319795 w 453147"/>
              <a:gd name="connsiteY62" fmla="*/ 276362 h 365851"/>
              <a:gd name="connsiteX63" fmla="*/ 9528 w 453147"/>
              <a:gd name="connsiteY63" fmla="*/ 272900 h 365851"/>
              <a:gd name="connsiteX64" fmla="*/ 102668 w 453147"/>
              <a:gd name="connsiteY64" fmla="*/ 272900 h 365851"/>
              <a:gd name="connsiteX65" fmla="*/ 102668 w 453147"/>
              <a:gd name="connsiteY65" fmla="*/ 277667 h 365851"/>
              <a:gd name="connsiteX66" fmla="*/ 9528 w 453147"/>
              <a:gd name="connsiteY66" fmla="*/ 277667 h 365851"/>
              <a:gd name="connsiteX67" fmla="*/ 4762 w 453147"/>
              <a:gd name="connsiteY67" fmla="*/ 272900 h 365851"/>
              <a:gd name="connsiteX68" fmla="*/ 4861 w 453147"/>
              <a:gd name="connsiteY68" fmla="*/ 272900 h 365851"/>
              <a:gd name="connsiteX69" fmla="*/ 4861 w 453147"/>
              <a:gd name="connsiteY69" fmla="*/ 301867 h 365851"/>
              <a:gd name="connsiteX70" fmla="*/ 4762 w 453147"/>
              <a:gd name="connsiteY70" fmla="*/ 301867 h 365851"/>
              <a:gd name="connsiteX71" fmla="*/ 250449 w 453147"/>
              <a:gd name="connsiteY71" fmla="*/ 272317 h 365851"/>
              <a:gd name="connsiteX72" fmla="*/ 253066 w 453147"/>
              <a:gd name="connsiteY72" fmla="*/ 291614 h 365851"/>
              <a:gd name="connsiteX73" fmla="*/ 253044 w 453147"/>
              <a:gd name="connsiteY73" fmla="*/ 291617 h 365851"/>
              <a:gd name="connsiteX74" fmla="*/ 250414 w 453147"/>
              <a:gd name="connsiteY74" fmla="*/ 272322 h 365851"/>
              <a:gd name="connsiteX75" fmla="*/ 433771 w 453147"/>
              <a:gd name="connsiteY75" fmla="*/ 271511 h 365851"/>
              <a:gd name="connsiteX76" fmla="*/ 453147 w 453147"/>
              <a:gd name="connsiteY76" fmla="*/ 319140 h 365851"/>
              <a:gd name="connsiteX77" fmla="*/ 349310 w 453147"/>
              <a:gd name="connsiteY77" fmla="*/ 361486 h 365851"/>
              <a:gd name="connsiteX78" fmla="*/ 329928 w 453147"/>
              <a:gd name="connsiteY78" fmla="*/ 313852 h 365851"/>
              <a:gd name="connsiteX79" fmla="*/ 334327 w 453147"/>
              <a:gd name="connsiteY79" fmla="*/ 312058 h 365851"/>
              <a:gd name="connsiteX80" fmla="*/ 351904 w 453147"/>
              <a:gd name="connsiteY80" fmla="*/ 355237 h 365851"/>
              <a:gd name="connsiteX81" fmla="*/ 446897 w 453147"/>
              <a:gd name="connsiteY81" fmla="*/ 316561 h 365851"/>
              <a:gd name="connsiteX82" fmla="*/ 429306 w 453147"/>
              <a:gd name="connsiteY82" fmla="*/ 273332 h 365851"/>
              <a:gd name="connsiteX83" fmla="*/ 427504 w 453147"/>
              <a:gd name="connsiteY83" fmla="*/ 268905 h 365851"/>
              <a:gd name="connsiteX84" fmla="*/ 429306 w 453147"/>
              <a:gd name="connsiteY84" fmla="*/ 273332 h 365851"/>
              <a:gd name="connsiteX85" fmla="*/ 424941 w 453147"/>
              <a:gd name="connsiteY85" fmla="*/ 275112 h 365851"/>
              <a:gd name="connsiteX86" fmla="*/ 423138 w 453147"/>
              <a:gd name="connsiteY86" fmla="*/ 270681 h 365851"/>
              <a:gd name="connsiteX87" fmla="*/ 102668 w 453147"/>
              <a:gd name="connsiteY87" fmla="*/ 268139 h 365851"/>
              <a:gd name="connsiteX88" fmla="*/ 107434 w 453147"/>
              <a:gd name="connsiteY88" fmla="*/ 268139 h 365851"/>
              <a:gd name="connsiteX89" fmla="*/ 107434 w 453147"/>
              <a:gd name="connsiteY89" fmla="*/ 272900 h 365851"/>
              <a:gd name="connsiteX90" fmla="*/ 102668 w 453147"/>
              <a:gd name="connsiteY90" fmla="*/ 272900 h 365851"/>
              <a:gd name="connsiteX91" fmla="*/ 4861 w 453147"/>
              <a:gd name="connsiteY91" fmla="*/ 268139 h 365851"/>
              <a:gd name="connsiteX92" fmla="*/ 9528 w 453147"/>
              <a:gd name="connsiteY92" fmla="*/ 268139 h 365851"/>
              <a:gd name="connsiteX93" fmla="*/ 9528 w 453147"/>
              <a:gd name="connsiteY93" fmla="*/ 272900 h 365851"/>
              <a:gd name="connsiteX94" fmla="*/ 4861 w 453147"/>
              <a:gd name="connsiteY94" fmla="*/ 272900 h 365851"/>
              <a:gd name="connsiteX95" fmla="*/ 249769 w 453147"/>
              <a:gd name="connsiteY95" fmla="*/ 267587 h 365851"/>
              <a:gd name="connsiteX96" fmla="*/ 250414 w 453147"/>
              <a:gd name="connsiteY96" fmla="*/ 272322 h 365851"/>
              <a:gd name="connsiteX97" fmla="*/ 158219 w 453147"/>
              <a:gd name="connsiteY97" fmla="*/ 284896 h 365851"/>
              <a:gd name="connsiteX98" fmla="*/ 160836 w 453147"/>
              <a:gd name="connsiteY98" fmla="*/ 304193 h 365851"/>
              <a:gd name="connsiteX99" fmla="*/ 253044 w 453147"/>
              <a:gd name="connsiteY99" fmla="*/ 291617 h 365851"/>
              <a:gd name="connsiteX100" fmla="*/ 253682 w 453147"/>
              <a:gd name="connsiteY100" fmla="*/ 296297 h 365851"/>
              <a:gd name="connsiteX101" fmla="*/ 161402 w 453147"/>
              <a:gd name="connsiteY101" fmla="*/ 308861 h 365851"/>
              <a:gd name="connsiteX102" fmla="*/ 157493 w 453147"/>
              <a:gd name="connsiteY102" fmla="*/ 280156 h 365851"/>
              <a:gd name="connsiteX103" fmla="*/ 253868 w 453147"/>
              <a:gd name="connsiteY103" fmla="*/ 262333 h 365851"/>
              <a:gd name="connsiteX104" fmla="*/ 257852 w 453147"/>
              <a:gd name="connsiteY104" fmla="*/ 291557 h 365851"/>
              <a:gd name="connsiteX105" fmla="*/ 254463 w 453147"/>
              <a:gd name="connsiteY105" fmla="*/ 266948 h 365851"/>
              <a:gd name="connsiteX106" fmla="*/ 249769 w 453147"/>
              <a:gd name="connsiteY106" fmla="*/ 267587 h 365851"/>
              <a:gd name="connsiteX107" fmla="*/ 249140 w 453147"/>
              <a:gd name="connsiteY107" fmla="*/ 262976 h 365851"/>
              <a:gd name="connsiteX108" fmla="*/ 414086 w 453147"/>
              <a:gd name="connsiteY108" fmla="*/ 248191 h 365851"/>
              <a:gd name="connsiteX109" fmla="*/ 421420 w 453147"/>
              <a:gd name="connsiteY109" fmla="*/ 266255 h 365851"/>
              <a:gd name="connsiteX110" fmla="*/ 421349 w 453147"/>
              <a:gd name="connsiteY110" fmla="*/ 266284 h 365851"/>
              <a:gd name="connsiteX111" fmla="*/ 414003 w 453147"/>
              <a:gd name="connsiteY111" fmla="*/ 248225 h 365851"/>
              <a:gd name="connsiteX112" fmla="*/ 412217 w 453147"/>
              <a:gd name="connsiteY112" fmla="*/ 243836 h 365851"/>
              <a:gd name="connsiteX113" fmla="*/ 414003 w 453147"/>
              <a:gd name="connsiteY113" fmla="*/ 248225 h 365851"/>
              <a:gd name="connsiteX114" fmla="*/ 327836 w 453147"/>
              <a:gd name="connsiteY114" fmla="*/ 283318 h 365851"/>
              <a:gd name="connsiteX115" fmla="*/ 335123 w 453147"/>
              <a:gd name="connsiteY115" fmla="*/ 301382 h 365851"/>
              <a:gd name="connsiteX116" fmla="*/ 421349 w 453147"/>
              <a:gd name="connsiteY116" fmla="*/ 266284 h 365851"/>
              <a:gd name="connsiteX117" fmla="*/ 423138 w 453147"/>
              <a:gd name="connsiteY117" fmla="*/ 270681 h 365851"/>
              <a:gd name="connsiteX118" fmla="*/ 336895 w 453147"/>
              <a:gd name="connsiteY118" fmla="*/ 305755 h 365851"/>
              <a:gd name="connsiteX119" fmla="*/ 325985 w 453147"/>
              <a:gd name="connsiteY119" fmla="*/ 278950 h 365851"/>
              <a:gd name="connsiteX120" fmla="*/ 416606 w 453147"/>
              <a:gd name="connsiteY120" fmla="*/ 242049 h 365851"/>
              <a:gd name="connsiteX121" fmla="*/ 427553 w 453147"/>
              <a:gd name="connsiteY121" fmla="*/ 268885 h 365851"/>
              <a:gd name="connsiteX122" fmla="*/ 427504 w 453147"/>
              <a:gd name="connsiteY122" fmla="*/ 268905 h 365851"/>
              <a:gd name="connsiteX123" fmla="*/ 416580 w 453147"/>
              <a:gd name="connsiteY123" fmla="*/ 242060 h 365851"/>
              <a:gd name="connsiteX124" fmla="*/ 414778 w 453147"/>
              <a:gd name="connsiteY124" fmla="*/ 237633 h 365851"/>
              <a:gd name="connsiteX125" fmla="*/ 416580 w 453147"/>
              <a:gd name="connsiteY125" fmla="*/ 242060 h 365851"/>
              <a:gd name="connsiteX126" fmla="*/ 412217 w 453147"/>
              <a:gd name="connsiteY126" fmla="*/ 243836 h 365851"/>
              <a:gd name="connsiteX127" fmla="*/ 410417 w 453147"/>
              <a:gd name="connsiteY127" fmla="*/ 239411 h 365851"/>
              <a:gd name="connsiteX128" fmla="*/ 419277 w 453147"/>
              <a:gd name="connsiteY128" fmla="*/ 235799 h 365851"/>
              <a:gd name="connsiteX129" fmla="*/ 433803 w 453147"/>
              <a:gd name="connsiteY129" fmla="*/ 271498 h 365851"/>
              <a:gd name="connsiteX130" fmla="*/ 433771 w 453147"/>
              <a:gd name="connsiteY130" fmla="*/ 271511 h 365851"/>
              <a:gd name="connsiteX131" fmla="*/ 419247 w 453147"/>
              <a:gd name="connsiteY131" fmla="*/ 235811 h 365851"/>
              <a:gd name="connsiteX132" fmla="*/ 183916 w 453147"/>
              <a:gd name="connsiteY132" fmla="*/ 103586 h 365851"/>
              <a:gd name="connsiteX133" fmla="*/ 194297 w 453147"/>
              <a:gd name="connsiteY133" fmla="*/ 107159 h 365851"/>
              <a:gd name="connsiteX134" fmla="*/ 200964 w 453147"/>
              <a:gd name="connsiteY134" fmla="*/ 118498 h 365851"/>
              <a:gd name="connsiteX135" fmla="*/ 197630 w 453147"/>
              <a:gd name="connsiteY135" fmla="*/ 131265 h 365851"/>
              <a:gd name="connsiteX136" fmla="*/ 186249 w 453147"/>
              <a:gd name="connsiteY136" fmla="*/ 137935 h 365851"/>
              <a:gd name="connsiteX137" fmla="*/ 166868 w 453147"/>
              <a:gd name="connsiteY137" fmla="*/ 123166 h 365851"/>
              <a:gd name="connsiteX138" fmla="*/ 170201 w 453147"/>
              <a:gd name="connsiteY138" fmla="*/ 110399 h 365851"/>
              <a:gd name="connsiteX139" fmla="*/ 181535 w 453147"/>
              <a:gd name="connsiteY139" fmla="*/ 103729 h 365851"/>
              <a:gd name="connsiteX140" fmla="*/ 183916 w 453147"/>
              <a:gd name="connsiteY140" fmla="*/ 103586 h 365851"/>
              <a:gd name="connsiteX141" fmla="*/ 57189 w 453147"/>
              <a:gd name="connsiteY141" fmla="*/ 101283 h 365851"/>
              <a:gd name="connsiteX142" fmla="*/ 74392 w 453147"/>
              <a:gd name="connsiteY142" fmla="*/ 118471 h 365851"/>
              <a:gd name="connsiteX143" fmla="*/ 57189 w 453147"/>
              <a:gd name="connsiteY143" fmla="*/ 135706 h 365851"/>
              <a:gd name="connsiteX144" fmla="*/ 39985 w 453147"/>
              <a:gd name="connsiteY144" fmla="*/ 118471 h 365851"/>
              <a:gd name="connsiteX145" fmla="*/ 57189 w 453147"/>
              <a:gd name="connsiteY145" fmla="*/ 101283 h 365851"/>
              <a:gd name="connsiteX146" fmla="*/ 311876 w 453147"/>
              <a:gd name="connsiteY146" fmla="*/ 100755 h 365851"/>
              <a:gd name="connsiteX147" fmla="*/ 318546 w 453147"/>
              <a:gd name="connsiteY147" fmla="*/ 102136 h 365851"/>
              <a:gd name="connsiteX148" fmla="*/ 327835 w 453147"/>
              <a:gd name="connsiteY148" fmla="*/ 111464 h 365851"/>
              <a:gd name="connsiteX149" fmla="*/ 327740 w 453147"/>
              <a:gd name="connsiteY149" fmla="*/ 124600 h 365851"/>
              <a:gd name="connsiteX150" fmla="*/ 318403 w 453147"/>
              <a:gd name="connsiteY150" fmla="*/ 133881 h 365851"/>
              <a:gd name="connsiteX151" fmla="*/ 305254 w 453147"/>
              <a:gd name="connsiteY151" fmla="*/ 133834 h 365851"/>
              <a:gd name="connsiteX152" fmla="*/ 295965 w 453147"/>
              <a:gd name="connsiteY152" fmla="*/ 124505 h 365851"/>
              <a:gd name="connsiteX153" fmla="*/ 296012 w 453147"/>
              <a:gd name="connsiteY153" fmla="*/ 111321 h 365851"/>
              <a:gd name="connsiteX154" fmla="*/ 305350 w 453147"/>
              <a:gd name="connsiteY154" fmla="*/ 102040 h 365851"/>
              <a:gd name="connsiteX155" fmla="*/ 311876 w 453147"/>
              <a:gd name="connsiteY155" fmla="*/ 100755 h 365851"/>
              <a:gd name="connsiteX156" fmla="*/ 180249 w 453147"/>
              <a:gd name="connsiteY156" fmla="*/ 94201 h 365851"/>
              <a:gd name="connsiteX157" fmla="*/ 162582 w 453147"/>
              <a:gd name="connsiteY157" fmla="*/ 104539 h 365851"/>
              <a:gd name="connsiteX158" fmla="*/ 157391 w 453147"/>
              <a:gd name="connsiteY158" fmla="*/ 124358 h 365851"/>
              <a:gd name="connsiteX159" fmla="*/ 183868 w 453147"/>
              <a:gd name="connsiteY159" fmla="*/ 147511 h 365851"/>
              <a:gd name="connsiteX160" fmla="*/ 187487 w 453147"/>
              <a:gd name="connsiteY160" fmla="*/ 147225 h 365851"/>
              <a:gd name="connsiteX161" fmla="*/ 205202 w 453147"/>
              <a:gd name="connsiteY161" fmla="*/ 136935 h 365851"/>
              <a:gd name="connsiteX162" fmla="*/ 210345 w 453147"/>
              <a:gd name="connsiteY162" fmla="*/ 117068 h 365851"/>
              <a:gd name="connsiteX163" fmla="*/ 200059 w 453147"/>
              <a:gd name="connsiteY163" fmla="*/ 99394 h 365851"/>
              <a:gd name="connsiteX164" fmla="*/ 180249 w 453147"/>
              <a:gd name="connsiteY164" fmla="*/ 94201 h 365851"/>
              <a:gd name="connsiteX165" fmla="*/ 301777 w 453147"/>
              <a:gd name="connsiteY165" fmla="*/ 93235 h 365851"/>
              <a:gd name="connsiteX166" fmla="*/ 287104 w 453147"/>
              <a:gd name="connsiteY166" fmla="*/ 128075 h 365851"/>
              <a:gd name="connsiteX167" fmla="*/ 301491 w 453147"/>
              <a:gd name="connsiteY167" fmla="*/ 142639 h 365851"/>
              <a:gd name="connsiteX168" fmla="*/ 311876 w 453147"/>
              <a:gd name="connsiteY168" fmla="*/ 144733 h 365851"/>
              <a:gd name="connsiteX169" fmla="*/ 321976 w 453147"/>
              <a:gd name="connsiteY169" fmla="*/ 142829 h 365851"/>
              <a:gd name="connsiteX170" fmla="*/ 336553 w 453147"/>
              <a:gd name="connsiteY170" fmla="*/ 128408 h 365851"/>
              <a:gd name="connsiteX171" fmla="*/ 336696 w 453147"/>
              <a:gd name="connsiteY171" fmla="*/ 107942 h 365851"/>
              <a:gd name="connsiteX172" fmla="*/ 322262 w 453147"/>
              <a:gd name="connsiteY172" fmla="*/ 93378 h 365851"/>
              <a:gd name="connsiteX173" fmla="*/ 301777 w 453147"/>
              <a:gd name="connsiteY173" fmla="*/ 93235 h 365851"/>
              <a:gd name="connsiteX174" fmla="*/ 57189 w 453147"/>
              <a:gd name="connsiteY174" fmla="*/ 91760 h 365851"/>
              <a:gd name="connsiteX175" fmla="*/ 30454 w 453147"/>
              <a:gd name="connsiteY175" fmla="*/ 118471 h 365851"/>
              <a:gd name="connsiteX176" fmla="*/ 57189 w 453147"/>
              <a:gd name="connsiteY176" fmla="*/ 145229 h 365851"/>
              <a:gd name="connsiteX177" fmla="*/ 83923 w 453147"/>
              <a:gd name="connsiteY177" fmla="*/ 118471 h 365851"/>
              <a:gd name="connsiteX178" fmla="*/ 57189 w 453147"/>
              <a:gd name="connsiteY178" fmla="*/ 91760 h 365851"/>
              <a:gd name="connsiteX179" fmla="*/ 230827 w 453147"/>
              <a:gd name="connsiteY179" fmla="*/ 57813 h 365851"/>
              <a:gd name="connsiteX180" fmla="*/ 319795 w 453147"/>
              <a:gd name="connsiteY180" fmla="*/ 276362 h 365851"/>
              <a:gd name="connsiteX181" fmla="*/ 315402 w 453147"/>
              <a:gd name="connsiteY181" fmla="*/ 278153 h 365851"/>
              <a:gd name="connsiteX182" fmla="*/ 233384 w 453147"/>
              <a:gd name="connsiteY182" fmla="*/ 76587 h 365851"/>
              <a:gd name="connsiteX183" fmla="*/ 228889 w 453147"/>
              <a:gd name="connsiteY183" fmla="*/ 43580 h 365851"/>
              <a:gd name="connsiteX184" fmla="*/ 230827 w 453147"/>
              <a:gd name="connsiteY184" fmla="*/ 57813 h 365851"/>
              <a:gd name="connsiteX185" fmla="*/ 225581 w 453147"/>
              <a:gd name="connsiteY185" fmla="*/ 44926 h 365851"/>
              <a:gd name="connsiteX186" fmla="*/ 223637 w 453147"/>
              <a:gd name="connsiteY186" fmla="*/ 40586 h 365851"/>
              <a:gd name="connsiteX187" fmla="*/ 226107 w 453147"/>
              <a:gd name="connsiteY187" fmla="*/ 58704 h 365851"/>
              <a:gd name="connsiteX188" fmla="*/ 219431 w 453147"/>
              <a:gd name="connsiteY188" fmla="*/ 42298 h 365851"/>
              <a:gd name="connsiteX189" fmla="*/ 9528 w 453147"/>
              <a:gd name="connsiteY189" fmla="*/ 23115 h 365851"/>
              <a:gd name="connsiteX190" fmla="*/ 102668 w 453147"/>
              <a:gd name="connsiteY190" fmla="*/ 23115 h 365851"/>
              <a:gd name="connsiteX191" fmla="*/ 102668 w 453147"/>
              <a:gd name="connsiteY191" fmla="*/ 268139 h 365851"/>
              <a:gd name="connsiteX192" fmla="*/ 9528 w 453147"/>
              <a:gd name="connsiteY192" fmla="*/ 268139 h 365851"/>
              <a:gd name="connsiteX193" fmla="*/ 216047 w 453147"/>
              <a:gd name="connsiteY193" fmla="*/ 20186 h 365851"/>
              <a:gd name="connsiteX194" fmla="*/ 249140 w 453147"/>
              <a:gd name="connsiteY194" fmla="*/ 262976 h 365851"/>
              <a:gd name="connsiteX195" fmla="*/ 156862 w 453147"/>
              <a:gd name="connsiteY195" fmla="*/ 275524 h 365851"/>
              <a:gd name="connsiteX196" fmla="*/ 123803 w 453147"/>
              <a:gd name="connsiteY196" fmla="*/ 32757 h 365851"/>
              <a:gd name="connsiteX197" fmla="*/ 0 w 453147"/>
              <a:gd name="connsiteY197" fmla="*/ 13590 h 365851"/>
              <a:gd name="connsiteX198" fmla="*/ 112196 w 453147"/>
              <a:gd name="connsiteY198" fmla="*/ 13590 h 365851"/>
              <a:gd name="connsiteX199" fmla="*/ 112196 w 453147"/>
              <a:gd name="connsiteY199" fmla="*/ 268139 h 365851"/>
              <a:gd name="connsiteX200" fmla="*/ 107434 w 453147"/>
              <a:gd name="connsiteY200" fmla="*/ 268139 h 365851"/>
              <a:gd name="connsiteX201" fmla="*/ 107434 w 453147"/>
              <a:gd name="connsiteY201" fmla="*/ 18352 h 365851"/>
              <a:gd name="connsiteX202" fmla="*/ 4861 w 453147"/>
              <a:gd name="connsiteY202" fmla="*/ 18352 h 365851"/>
              <a:gd name="connsiteX203" fmla="*/ 4861 w 453147"/>
              <a:gd name="connsiteY203" fmla="*/ 268139 h 365851"/>
              <a:gd name="connsiteX204" fmla="*/ 0 w 453147"/>
              <a:gd name="connsiteY204" fmla="*/ 268139 h 365851"/>
              <a:gd name="connsiteX205" fmla="*/ 318078 w 453147"/>
              <a:gd name="connsiteY205" fmla="*/ 12432 h 365851"/>
              <a:gd name="connsiteX206" fmla="*/ 410417 w 453147"/>
              <a:gd name="connsiteY206" fmla="*/ 239411 h 365851"/>
              <a:gd name="connsiteX207" fmla="*/ 324200 w 453147"/>
              <a:gd name="connsiteY207" fmla="*/ 274566 h 365851"/>
              <a:gd name="connsiteX208" fmla="*/ 231810 w 453147"/>
              <a:gd name="connsiteY208" fmla="*/ 47585 h 365851"/>
              <a:gd name="connsiteX209" fmla="*/ 224238 w 453147"/>
              <a:gd name="connsiteY209" fmla="*/ 9424 h 365851"/>
              <a:gd name="connsiteX210" fmla="*/ 228227 w 453147"/>
              <a:gd name="connsiteY210" fmla="*/ 38717 h 365851"/>
              <a:gd name="connsiteX211" fmla="*/ 223637 w 453147"/>
              <a:gd name="connsiteY211" fmla="*/ 40586 h 365851"/>
              <a:gd name="connsiteX212" fmla="*/ 220119 w 453147"/>
              <a:gd name="connsiteY212" fmla="*/ 14781 h 365851"/>
              <a:gd name="connsiteX213" fmla="*/ 118445 w 453147"/>
              <a:gd name="connsiteY213" fmla="*/ 28638 h 365851"/>
              <a:gd name="connsiteX214" fmla="*/ 152190 w 453147"/>
              <a:gd name="connsiteY214" fmla="*/ 276160 h 365851"/>
              <a:gd name="connsiteX215" fmla="*/ 147511 w 453147"/>
              <a:gd name="connsiteY215" fmla="*/ 276796 h 365851"/>
              <a:gd name="connsiteX216" fmla="*/ 152698 w 453147"/>
              <a:gd name="connsiteY216" fmla="*/ 314962 h 365851"/>
              <a:gd name="connsiteX217" fmla="*/ 157393 w 453147"/>
              <a:gd name="connsiteY217" fmla="*/ 314324 h 365851"/>
              <a:gd name="connsiteX218" fmla="*/ 163687 w 453147"/>
              <a:gd name="connsiteY218" fmla="*/ 360494 h 365851"/>
              <a:gd name="connsiteX219" fmla="*/ 265361 w 453147"/>
              <a:gd name="connsiteY219" fmla="*/ 346637 h 365851"/>
              <a:gd name="connsiteX220" fmla="*/ 259071 w 453147"/>
              <a:gd name="connsiteY220" fmla="*/ 300497 h 365851"/>
              <a:gd name="connsiteX221" fmla="*/ 263774 w 453147"/>
              <a:gd name="connsiteY221" fmla="*/ 299857 h 365851"/>
              <a:gd name="connsiteX222" fmla="*/ 258587 w 453147"/>
              <a:gd name="connsiteY222" fmla="*/ 261691 h 365851"/>
              <a:gd name="connsiteX223" fmla="*/ 253868 w 453147"/>
              <a:gd name="connsiteY223" fmla="*/ 262333 h 365851"/>
              <a:gd name="connsiteX224" fmla="*/ 226107 w 453147"/>
              <a:gd name="connsiteY224" fmla="*/ 58704 h 365851"/>
              <a:gd name="connsiteX225" fmla="*/ 233384 w 453147"/>
              <a:gd name="connsiteY225" fmla="*/ 76587 h 365851"/>
              <a:gd name="connsiteX226" fmla="*/ 270717 w 453147"/>
              <a:gd name="connsiteY226" fmla="*/ 350756 h 365851"/>
              <a:gd name="connsiteX227" fmla="*/ 159567 w 453147"/>
              <a:gd name="connsiteY227" fmla="*/ 365851 h 365851"/>
              <a:gd name="connsiteX228" fmla="*/ 113088 w 453147"/>
              <a:gd name="connsiteY228" fmla="*/ 24567 h 365851"/>
              <a:gd name="connsiteX229" fmla="*/ 323315 w 453147"/>
              <a:gd name="connsiteY229" fmla="*/ 0 h 365851"/>
              <a:gd name="connsiteX230" fmla="*/ 419247 w 453147"/>
              <a:gd name="connsiteY230" fmla="*/ 235811 h 365851"/>
              <a:gd name="connsiteX231" fmla="*/ 414778 w 453147"/>
              <a:gd name="connsiteY231" fmla="*/ 237633 h 365851"/>
              <a:gd name="connsiteX232" fmla="*/ 320621 w 453147"/>
              <a:gd name="connsiteY232" fmla="*/ 6250 h 365851"/>
              <a:gd name="connsiteX233" fmla="*/ 228889 w 453147"/>
              <a:gd name="connsiteY233" fmla="*/ 43580 h 365851"/>
              <a:gd name="connsiteX234" fmla="*/ 228227 w 453147"/>
              <a:gd name="connsiteY234" fmla="*/ 38717 h 365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Lst>
            <a:rect l="l" t="t" r="r" b="b"/>
            <a:pathLst>
              <a:path w="453147" h="365851">
                <a:moveTo>
                  <a:pt x="161402" y="308861"/>
                </a:moveTo>
                <a:lnTo>
                  <a:pt x="162059" y="313689"/>
                </a:lnTo>
                <a:lnTo>
                  <a:pt x="157393" y="314324"/>
                </a:lnTo>
                <a:lnTo>
                  <a:pt x="156735" y="309497"/>
                </a:lnTo>
                <a:close/>
                <a:moveTo>
                  <a:pt x="9528" y="306728"/>
                </a:moveTo>
                <a:lnTo>
                  <a:pt x="102668" y="306728"/>
                </a:lnTo>
                <a:lnTo>
                  <a:pt x="102668" y="348489"/>
                </a:lnTo>
                <a:lnTo>
                  <a:pt x="9528" y="348489"/>
                </a:lnTo>
                <a:close/>
                <a:moveTo>
                  <a:pt x="0" y="306728"/>
                </a:moveTo>
                <a:lnTo>
                  <a:pt x="4861" y="306728"/>
                </a:lnTo>
                <a:lnTo>
                  <a:pt x="4861" y="353352"/>
                </a:lnTo>
                <a:lnTo>
                  <a:pt x="107434" y="353352"/>
                </a:lnTo>
                <a:lnTo>
                  <a:pt x="107434" y="306728"/>
                </a:lnTo>
                <a:lnTo>
                  <a:pt x="112196" y="306728"/>
                </a:lnTo>
                <a:lnTo>
                  <a:pt x="112196" y="358014"/>
                </a:lnTo>
                <a:lnTo>
                  <a:pt x="0" y="358014"/>
                </a:lnTo>
                <a:close/>
                <a:moveTo>
                  <a:pt x="102668" y="301867"/>
                </a:moveTo>
                <a:lnTo>
                  <a:pt x="107434" y="301867"/>
                </a:lnTo>
                <a:lnTo>
                  <a:pt x="107434" y="306728"/>
                </a:lnTo>
                <a:lnTo>
                  <a:pt x="102668" y="306728"/>
                </a:lnTo>
                <a:close/>
                <a:moveTo>
                  <a:pt x="4861" y="301867"/>
                </a:moveTo>
                <a:lnTo>
                  <a:pt x="9528" y="301867"/>
                </a:lnTo>
                <a:lnTo>
                  <a:pt x="9528" y="306728"/>
                </a:lnTo>
                <a:lnTo>
                  <a:pt x="4861" y="306728"/>
                </a:lnTo>
                <a:close/>
                <a:moveTo>
                  <a:pt x="254342" y="301140"/>
                </a:moveTo>
                <a:lnTo>
                  <a:pt x="260002" y="342661"/>
                </a:lnTo>
                <a:lnTo>
                  <a:pt x="167710" y="355184"/>
                </a:lnTo>
                <a:lnTo>
                  <a:pt x="162059" y="313689"/>
                </a:lnTo>
                <a:close/>
                <a:moveTo>
                  <a:pt x="9528" y="297200"/>
                </a:moveTo>
                <a:lnTo>
                  <a:pt x="102668" y="297200"/>
                </a:lnTo>
                <a:lnTo>
                  <a:pt x="102668" y="301867"/>
                </a:lnTo>
                <a:lnTo>
                  <a:pt x="9528" y="301867"/>
                </a:lnTo>
                <a:close/>
                <a:moveTo>
                  <a:pt x="258410" y="295654"/>
                </a:moveTo>
                <a:lnTo>
                  <a:pt x="259071" y="300497"/>
                </a:lnTo>
                <a:lnTo>
                  <a:pt x="254342" y="301140"/>
                </a:lnTo>
                <a:lnTo>
                  <a:pt x="253682" y="296297"/>
                </a:lnTo>
                <a:close/>
                <a:moveTo>
                  <a:pt x="257852" y="291557"/>
                </a:moveTo>
                <a:lnTo>
                  <a:pt x="258416" y="295653"/>
                </a:lnTo>
                <a:lnTo>
                  <a:pt x="258410" y="295654"/>
                </a:lnTo>
                <a:close/>
                <a:moveTo>
                  <a:pt x="152821" y="280793"/>
                </a:moveTo>
                <a:lnTo>
                  <a:pt x="156735" y="309497"/>
                </a:lnTo>
                <a:lnTo>
                  <a:pt x="156674" y="309505"/>
                </a:lnTo>
                <a:lnTo>
                  <a:pt x="152768" y="280800"/>
                </a:lnTo>
                <a:close/>
                <a:moveTo>
                  <a:pt x="315402" y="278153"/>
                </a:moveTo>
                <a:lnTo>
                  <a:pt x="329928" y="313852"/>
                </a:lnTo>
                <a:lnTo>
                  <a:pt x="329884" y="313870"/>
                </a:lnTo>
                <a:lnTo>
                  <a:pt x="315358" y="278171"/>
                </a:lnTo>
                <a:close/>
                <a:moveTo>
                  <a:pt x="156862" y="275524"/>
                </a:moveTo>
                <a:lnTo>
                  <a:pt x="157493" y="280156"/>
                </a:lnTo>
                <a:lnTo>
                  <a:pt x="152821" y="280793"/>
                </a:lnTo>
                <a:lnTo>
                  <a:pt x="152190" y="276160"/>
                </a:lnTo>
                <a:close/>
                <a:moveTo>
                  <a:pt x="424941" y="275112"/>
                </a:moveTo>
                <a:lnTo>
                  <a:pt x="440721" y="313901"/>
                </a:lnTo>
                <a:lnTo>
                  <a:pt x="354500" y="349006"/>
                </a:lnTo>
                <a:lnTo>
                  <a:pt x="338730" y="310263"/>
                </a:lnTo>
                <a:close/>
                <a:moveTo>
                  <a:pt x="324200" y="274566"/>
                </a:moveTo>
                <a:lnTo>
                  <a:pt x="325985" y="278950"/>
                </a:lnTo>
                <a:lnTo>
                  <a:pt x="321607" y="280733"/>
                </a:lnTo>
                <a:lnTo>
                  <a:pt x="332554" y="307521"/>
                </a:lnTo>
                <a:lnTo>
                  <a:pt x="336895" y="305755"/>
                </a:lnTo>
                <a:lnTo>
                  <a:pt x="338730" y="310263"/>
                </a:lnTo>
                <a:lnTo>
                  <a:pt x="334327" y="312058"/>
                </a:lnTo>
                <a:lnTo>
                  <a:pt x="319795" y="276362"/>
                </a:lnTo>
                <a:close/>
                <a:moveTo>
                  <a:pt x="9528" y="272900"/>
                </a:moveTo>
                <a:lnTo>
                  <a:pt x="102668" y="272900"/>
                </a:lnTo>
                <a:lnTo>
                  <a:pt x="102668" y="277667"/>
                </a:lnTo>
                <a:lnTo>
                  <a:pt x="9528" y="277667"/>
                </a:lnTo>
                <a:close/>
                <a:moveTo>
                  <a:pt x="4762" y="272900"/>
                </a:moveTo>
                <a:lnTo>
                  <a:pt x="4861" y="272900"/>
                </a:lnTo>
                <a:lnTo>
                  <a:pt x="4861" y="301867"/>
                </a:lnTo>
                <a:lnTo>
                  <a:pt x="4762" y="301867"/>
                </a:lnTo>
                <a:close/>
                <a:moveTo>
                  <a:pt x="250449" y="272317"/>
                </a:moveTo>
                <a:lnTo>
                  <a:pt x="253066" y="291614"/>
                </a:lnTo>
                <a:lnTo>
                  <a:pt x="253044" y="291617"/>
                </a:lnTo>
                <a:lnTo>
                  <a:pt x="250414" y="272322"/>
                </a:lnTo>
                <a:close/>
                <a:moveTo>
                  <a:pt x="433771" y="271511"/>
                </a:moveTo>
                <a:lnTo>
                  <a:pt x="453147" y="319140"/>
                </a:lnTo>
                <a:lnTo>
                  <a:pt x="349310" y="361486"/>
                </a:lnTo>
                <a:lnTo>
                  <a:pt x="329928" y="313852"/>
                </a:lnTo>
                <a:lnTo>
                  <a:pt x="334327" y="312058"/>
                </a:lnTo>
                <a:lnTo>
                  <a:pt x="351904" y="355237"/>
                </a:lnTo>
                <a:lnTo>
                  <a:pt x="446897" y="316561"/>
                </a:lnTo>
                <a:lnTo>
                  <a:pt x="429306" y="273332"/>
                </a:lnTo>
                <a:close/>
                <a:moveTo>
                  <a:pt x="427504" y="268905"/>
                </a:moveTo>
                <a:lnTo>
                  <a:pt x="429306" y="273332"/>
                </a:lnTo>
                <a:lnTo>
                  <a:pt x="424941" y="275112"/>
                </a:lnTo>
                <a:lnTo>
                  <a:pt x="423138" y="270681"/>
                </a:lnTo>
                <a:close/>
                <a:moveTo>
                  <a:pt x="102668" y="268139"/>
                </a:moveTo>
                <a:lnTo>
                  <a:pt x="107434" y="268139"/>
                </a:lnTo>
                <a:lnTo>
                  <a:pt x="107434" y="272900"/>
                </a:lnTo>
                <a:lnTo>
                  <a:pt x="102668" y="272900"/>
                </a:lnTo>
                <a:close/>
                <a:moveTo>
                  <a:pt x="4861" y="268139"/>
                </a:moveTo>
                <a:lnTo>
                  <a:pt x="9528" y="268139"/>
                </a:lnTo>
                <a:lnTo>
                  <a:pt x="9528" y="272900"/>
                </a:lnTo>
                <a:lnTo>
                  <a:pt x="4861" y="272900"/>
                </a:lnTo>
                <a:close/>
                <a:moveTo>
                  <a:pt x="249769" y="267587"/>
                </a:moveTo>
                <a:lnTo>
                  <a:pt x="250414" y="272322"/>
                </a:lnTo>
                <a:lnTo>
                  <a:pt x="158219" y="284896"/>
                </a:lnTo>
                <a:lnTo>
                  <a:pt x="160836" y="304193"/>
                </a:lnTo>
                <a:lnTo>
                  <a:pt x="253044" y="291617"/>
                </a:lnTo>
                <a:lnTo>
                  <a:pt x="253682" y="296297"/>
                </a:lnTo>
                <a:lnTo>
                  <a:pt x="161402" y="308861"/>
                </a:lnTo>
                <a:lnTo>
                  <a:pt x="157493" y="280156"/>
                </a:lnTo>
                <a:close/>
                <a:moveTo>
                  <a:pt x="253868" y="262333"/>
                </a:moveTo>
                <a:lnTo>
                  <a:pt x="257852" y="291557"/>
                </a:lnTo>
                <a:lnTo>
                  <a:pt x="254463" y="266948"/>
                </a:lnTo>
                <a:lnTo>
                  <a:pt x="249769" y="267587"/>
                </a:lnTo>
                <a:lnTo>
                  <a:pt x="249140" y="262976"/>
                </a:lnTo>
                <a:close/>
                <a:moveTo>
                  <a:pt x="414086" y="248191"/>
                </a:moveTo>
                <a:lnTo>
                  <a:pt x="421420" y="266255"/>
                </a:lnTo>
                <a:lnTo>
                  <a:pt x="421349" y="266284"/>
                </a:lnTo>
                <a:lnTo>
                  <a:pt x="414003" y="248225"/>
                </a:lnTo>
                <a:close/>
                <a:moveTo>
                  <a:pt x="412217" y="243836"/>
                </a:moveTo>
                <a:lnTo>
                  <a:pt x="414003" y="248225"/>
                </a:lnTo>
                <a:lnTo>
                  <a:pt x="327836" y="283318"/>
                </a:lnTo>
                <a:lnTo>
                  <a:pt x="335123" y="301382"/>
                </a:lnTo>
                <a:lnTo>
                  <a:pt x="421349" y="266284"/>
                </a:lnTo>
                <a:lnTo>
                  <a:pt x="423138" y="270681"/>
                </a:lnTo>
                <a:lnTo>
                  <a:pt x="336895" y="305755"/>
                </a:lnTo>
                <a:lnTo>
                  <a:pt x="325985" y="278950"/>
                </a:lnTo>
                <a:close/>
                <a:moveTo>
                  <a:pt x="416606" y="242049"/>
                </a:moveTo>
                <a:lnTo>
                  <a:pt x="427553" y="268885"/>
                </a:lnTo>
                <a:lnTo>
                  <a:pt x="427504" y="268905"/>
                </a:lnTo>
                <a:lnTo>
                  <a:pt x="416580" y="242060"/>
                </a:lnTo>
                <a:close/>
                <a:moveTo>
                  <a:pt x="414778" y="237633"/>
                </a:moveTo>
                <a:lnTo>
                  <a:pt x="416580" y="242060"/>
                </a:lnTo>
                <a:lnTo>
                  <a:pt x="412217" y="243836"/>
                </a:lnTo>
                <a:lnTo>
                  <a:pt x="410417" y="239411"/>
                </a:lnTo>
                <a:close/>
                <a:moveTo>
                  <a:pt x="419277" y="235799"/>
                </a:moveTo>
                <a:lnTo>
                  <a:pt x="433803" y="271498"/>
                </a:lnTo>
                <a:lnTo>
                  <a:pt x="433771" y="271511"/>
                </a:lnTo>
                <a:lnTo>
                  <a:pt x="419247" y="235811"/>
                </a:lnTo>
                <a:close/>
                <a:moveTo>
                  <a:pt x="183916" y="103586"/>
                </a:moveTo>
                <a:cubicBezTo>
                  <a:pt x="187630" y="103586"/>
                  <a:pt x="191249" y="104777"/>
                  <a:pt x="194297" y="107159"/>
                </a:cubicBezTo>
                <a:cubicBezTo>
                  <a:pt x="197963" y="109922"/>
                  <a:pt x="200344" y="113924"/>
                  <a:pt x="200964" y="118498"/>
                </a:cubicBezTo>
                <a:cubicBezTo>
                  <a:pt x="201630" y="123024"/>
                  <a:pt x="200440" y="127549"/>
                  <a:pt x="197630" y="131265"/>
                </a:cubicBezTo>
                <a:cubicBezTo>
                  <a:pt x="194821" y="134934"/>
                  <a:pt x="190820" y="137316"/>
                  <a:pt x="186249" y="137935"/>
                </a:cubicBezTo>
                <a:cubicBezTo>
                  <a:pt x="176868" y="139174"/>
                  <a:pt x="168153" y="132552"/>
                  <a:pt x="166868" y="123166"/>
                </a:cubicBezTo>
                <a:cubicBezTo>
                  <a:pt x="166201" y="118641"/>
                  <a:pt x="167392" y="114115"/>
                  <a:pt x="170201" y="110399"/>
                </a:cubicBezTo>
                <a:cubicBezTo>
                  <a:pt x="172963" y="106730"/>
                  <a:pt x="176963" y="104348"/>
                  <a:pt x="181535" y="103729"/>
                </a:cubicBezTo>
                <a:cubicBezTo>
                  <a:pt x="182392" y="103634"/>
                  <a:pt x="183154" y="103586"/>
                  <a:pt x="183916" y="103586"/>
                </a:cubicBezTo>
                <a:close/>
                <a:moveTo>
                  <a:pt x="57189" y="101283"/>
                </a:moveTo>
                <a:cubicBezTo>
                  <a:pt x="66672" y="101283"/>
                  <a:pt x="74392" y="108948"/>
                  <a:pt x="74392" y="118471"/>
                </a:cubicBezTo>
                <a:cubicBezTo>
                  <a:pt x="74392" y="127946"/>
                  <a:pt x="66672" y="135706"/>
                  <a:pt x="57189" y="135706"/>
                </a:cubicBezTo>
                <a:cubicBezTo>
                  <a:pt x="47705" y="135706"/>
                  <a:pt x="39985" y="127946"/>
                  <a:pt x="39985" y="118471"/>
                </a:cubicBezTo>
                <a:cubicBezTo>
                  <a:pt x="39985" y="109043"/>
                  <a:pt x="47705" y="101283"/>
                  <a:pt x="57189" y="101283"/>
                </a:cubicBezTo>
                <a:close/>
                <a:moveTo>
                  <a:pt x="311876" y="100755"/>
                </a:moveTo>
                <a:cubicBezTo>
                  <a:pt x="314115" y="100755"/>
                  <a:pt x="316402" y="101184"/>
                  <a:pt x="318546" y="102136"/>
                </a:cubicBezTo>
                <a:cubicBezTo>
                  <a:pt x="322833" y="103897"/>
                  <a:pt x="326073" y="107181"/>
                  <a:pt x="327835" y="111464"/>
                </a:cubicBezTo>
                <a:cubicBezTo>
                  <a:pt x="329550" y="115700"/>
                  <a:pt x="329550" y="120364"/>
                  <a:pt x="327740" y="124600"/>
                </a:cubicBezTo>
                <a:cubicBezTo>
                  <a:pt x="325977" y="128884"/>
                  <a:pt x="322690" y="132168"/>
                  <a:pt x="318403" y="133881"/>
                </a:cubicBezTo>
                <a:cubicBezTo>
                  <a:pt x="314163" y="135595"/>
                  <a:pt x="309494" y="135595"/>
                  <a:pt x="305254" y="133834"/>
                </a:cubicBezTo>
                <a:cubicBezTo>
                  <a:pt x="300967" y="132025"/>
                  <a:pt x="297680" y="128789"/>
                  <a:pt x="295965" y="124505"/>
                </a:cubicBezTo>
                <a:cubicBezTo>
                  <a:pt x="294250" y="120269"/>
                  <a:pt x="294250" y="115557"/>
                  <a:pt x="296012" y="111321"/>
                </a:cubicBezTo>
                <a:cubicBezTo>
                  <a:pt x="297823" y="107038"/>
                  <a:pt x="301062" y="103754"/>
                  <a:pt x="305350" y="102040"/>
                </a:cubicBezTo>
                <a:cubicBezTo>
                  <a:pt x="307446" y="101184"/>
                  <a:pt x="309637" y="100755"/>
                  <a:pt x="311876" y="100755"/>
                </a:cubicBezTo>
                <a:close/>
                <a:moveTo>
                  <a:pt x="180249" y="94201"/>
                </a:moveTo>
                <a:cubicBezTo>
                  <a:pt x="173154" y="95154"/>
                  <a:pt x="166868" y="98822"/>
                  <a:pt x="162582" y="104539"/>
                </a:cubicBezTo>
                <a:cubicBezTo>
                  <a:pt x="158296" y="110256"/>
                  <a:pt x="156439" y="117259"/>
                  <a:pt x="157391" y="124358"/>
                </a:cubicBezTo>
                <a:cubicBezTo>
                  <a:pt x="159249" y="137745"/>
                  <a:pt x="170725" y="147511"/>
                  <a:pt x="183868" y="147511"/>
                </a:cubicBezTo>
                <a:cubicBezTo>
                  <a:pt x="185058" y="147511"/>
                  <a:pt x="186249" y="147463"/>
                  <a:pt x="187487" y="147225"/>
                </a:cubicBezTo>
                <a:cubicBezTo>
                  <a:pt x="194582" y="146272"/>
                  <a:pt x="200821" y="142652"/>
                  <a:pt x="205202" y="136935"/>
                </a:cubicBezTo>
                <a:cubicBezTo>
                  <a:pt x="209487" y="131170"/>
                  <a:pt x="211297" y="124167"/>
                  <a:pt x="210345" y="117068"/>
                </a:cubicBezTo>
                <a:cubicBezTo>
                  <a:pt x="209392" y="110018"/>
                  <a:pt x="205773" y="103729"/>
                  <a:pt x="200059" y="99394"/>
                </a:cubicBezTo>
                <a:cubicBezTo>
                  <a:pt x="194344" y="95106"/>
                  <a:pt x="187297" y="93248"/>
                  <a:pt x="180249" y="94201"/>
                </a:cubicBezTo>
                <a:close/>
                <a:moveTo>
                  <a:pt x="301777" y="93235"/>
                </a:moveTo>
                <a:cubicBezTo>
                  <a:pt x="288104" y="98804"/>
                  <a:pt x="281530" y="114415"/>
                  <a:pt x="287104" y="128075"/>
                </a:cubicBezTo>
                <a:cubicBezTo>
                  <a:pt x="289819" y="134738"/>
                  <a:pt x="294869" y="139831"/>
                  <a:pt x="301491" y="142639"/>
                </a:cubicBezTo>
                <a:cubicBezTo>
                  <a:pt x="304826" y="144019"/>
                  <a:pt x="308351" y="144733"/>
                  <a:pt x="311876" y="144733"/>
                </a:cubicBezTo>
                <a:cubicBezTo>
                  <a:pt x="315259" y="144685"/>
                  <a:pt x="318689" y="144067"/>
                  <a:pt x="321976" y="142829"/>
                </a:cubicBezTo>
                <a:cubicBezTo>
                  <a:pt x="328645" y="140069"/>
                  <a:pt x="333790" y="135024"/>
                  <a:pt x="336553" y="128408"/>
                </a:cubicBezTo>
                <a:cubicBezTo>
                  <a:pt x="339364" y="121792"/>
                  <a:pt x="339364" y="114558"/>
                  <a:pt x="336696" y="107942"/>
                </a:cubicBezTo>
                <a:cubicBezTo>
                  <a:pt x="333933" y="101279"/>
                  <a:pt x="328883" y="96186"/>
                  <a:pt x="322262" y="93378"/>
                </a:cubicBezTo>
                <a:cubicBezTo>
                  <a:pt x="315687" y="90570"/>
                  <a:pt x="308399" y="90570"/>
                  <a:pt x="301777" y="93235"/>
                </a:cubicBezTo>
                <a:close/>
                <a:moveTo>
                  <a:pt x="57189" y="91760"/>
                </a:moveTo>
                <a:cubicBezTo>
                  <a:pt x="42463" y="91760"/>
                  <a:pt x="30454" y="103711"/>
                  <a:pt x="30454" y="118471"/>
                </a:cubicBezTo>
                <a:cubicBezTo>
                  <a:pt x="30454" y="133183"/>
                  <a:pt x="42415" y="145229"/>
                  <a:pt x="57189" y="145229"/>
                </a:cubicBezTo>
                <a:cubicBezTo>
                  <a:pt x="71914" y="145229"/>
                  <a:pt x="83923" y="133231"/>
                  <a:pt x="83923" y="118471"/>
                </a:cubicBezTo>
                <a:cubicBezTo>
                  <a:pt x="83923" y="103806"/>
                  <a:pt x="71914" y="91760"/>
                  <a:pt x="57189" y="91760"/>
                </a:cubicBezTo>
                <a:close/>
                <a:moveTo>
                  <a:pt x="230827" y="57813"/>
                </a:moveTo>
                <a:lnTo>
                  <a:pt x="319795" y="276362"/>
                </a:lnTo>
                <a:lnTo>
                  <a:pt x="315402" y="278153"/>
                </a:lnTo>
                <a:lnTo>
                  <a:pt x="233384" y="76587"/>
                </a:lnTo>
                <a:close/>
                <a:moveTo>
                  <a:pt x="228889" y="43580"/>
                </a:moveTo>
                <a:lnTo>
                  <a:pt x="230827" y="57813"/>
                </a:lnTo>
                <a:lnTo>
                  <a:pt x="225581" y="44926"/>
                </a:lnTo>
                <a:close/>
                <a:moveTo>
                  <a:pt x="223637" y="40586"/>
                </a:moveTo>
                <a:lnTo>
                  <a:pt x="226107" y="58704"/>
                </a:lnTo>
                <a:lnTo>
                  <a:pt x="219431" y="42298"/>
                </a:lnTo>
                <a:close/>
                <a:moveTo>
                  <a:pt x="9528" y="23115"/>
                </a:moveTo>
                <a:lnTo>
                  <a:pt x="102668" y="23115"/>
                </a:lnTo>
                <a:lnTo>
                  <a:pt x="102668" y="268139"/>
                </a:lnTo>
                <a:lnTo>
                  <a:pt x="9528" y="268139"/>
                </a:lnTo>
                <a:close/>
                <a:moveTo>
                  <a:pt x="216047" y="20186"/>
                </a:moveTo>
                <a:lnTo>
                  <a:pt x="249140" y="262976"/>
                </a:lnTo>
                <a:lnTo>
                  <a:pt x="156862" y="275524"/>
                </a:lnTo>
                <a:lnTo>
                  <a:pt x="123803" y="32757"/>
                </a:lnTo>
                <a:close/>
                <a:moveTo>
                  <a:pt x="0" y="13590"/>
                </a:moveTo>
                <a:lnTo>
                  <a:pt x="112196" y="13590"/>
                </a:lnTo>
                <a:lnTo>
                  <a:pt x="112196" y="268139"/>
                </a:lnTo>
                <a:lnTo>
                  <a:pt x="107434" y="268139"/>
                </a:lnTo>
                <a:lnTo>
                  <a:pt x="107434" y="18352"/>
                </a:lnTo>
                <a:lnTo>
                  <a:pt x="4861" y="18352"/>
                </a:lnTo>
                <a:lnTo>
                  <a:pt x="4861" y="268139"/>
                </a:lnTo>
                <a:lnTo>
                  <a:pt x="0" y="268139"/>
                </a:lnTo>
                <a:close/>
                <a:moveTo>
                  <a:pt x="318078" y="12432"/>
                </a:moveTo>
                <a:lnTo>
                  <a:pt x="410417" y="239411"/>
                </a:lnTo>
                <a:lnTo>
                  <a:pt x="324200" y="274566"/>
                </a:lnTo>
                <a:lnTo>
                  <a:pt x="231810" y="47585"/>
                </a:lnTo>
                <a:close/>
                <a:moveTo>
                  <a:pt x="224238" y="9424"/>
                </a:moveTo>
                <a:lnTo>
                  <a:pt x="228227" y="38717"/>
                </a:lnTo>
                <a:lnTo>
                  <a:pt x="223637" y="40586"/>
                </a:lnTo>
                <a:lnTo>
                  <a:pt x="220119" y="14781"/>
                </a:lnTo>
                <a:lnTo>
                  <a:pt x="118445" y="28638"/>
                </a:lnTo>
                <a:lnTo>
                  <a:pt x="152190" y="276160"/>
                </a:lnTo>
                <a:lnTo>
                  <a:pt x="147511" y="276796"/>
                </a:lnTo>
                <a:lnTo>
                  <a:pt x="152698" y="314962"/>
                </a:lnTo>
                <a:lnTo>
                  <a:pt x="157393" y="314324"/>
                </a:lnTo>
                <a:lnTo>
                  <a:pt x="163687" y="360494"/>
                </a:lnTo>
                <a:lnTo>
                  <a:pt x="265361" y="346637"/>
                </a:lnTo>
                <a:lnTo>
                  <a:pt x="259071" y="300497"/>
                </a:lnTo>
                <a:lnTo>
                  <a:pt x="263774" y="299857"/>
                </a:lnTo>
                <a:lnTo>
                  <a:pt x="258587" y="261691"/>
                </a:lnTo>
                <a:lnTo>
                  <a:pt x="253868" y="262333"/>
                </a:lnTo>
                <a:lnTo>
                  <a:pt x="226107" y="58704"/>
                </a:lnTo>
                <a:lnTo>
                  <a:pt x="233384" y="76587"/>
                </a:lnTo>
                <a:lnTo>
                  <a:pt x="270717" y="350756"/>
                </a:lnTo>
                <a:lnTo>
                  <a:pt x="159567" y="365851"/>
                </a:lnTo>
                <a:lnTo>
                  <a:pt x="113088" y="24567"/>
                </a:lnTo>
                <a:close/>
                <a:moveTo>
                  <a:pt x="323315" y="0"/>
                </a:moveTo>
                <a:lnTo>
                  <a:pt x="419247" y="235811"/>
                </a:lnTo>
                <a:lnTo>
                  <a:pt x="414778" y="237633"/>
                </a:lnTo>
                <a:lnTo>
                  <a:pt x="320621" y="6250"/>
                </a:lnTo>
                <a:lnTo>
                  <a:pt x="228889" y="43580"/>
                </a:lnTo>
                <a:lnTo>
                  <a:pt x="228227" y="38717"/>
                </a:lnTo>
                <a:close/>
              </a:path>
            </a:pathLst>
          </a:custGeom>
          <a:solidFill>
            <a:schemeClr val="bg1"/>
          </a:solidFill>
          <a:ln>
            <a:noFill/>
          </a:ln>
        </p:spPr>
        <p:txBody>
          <a:bodyPr wrap="square" lIns="91440" tIns="45720" rIns="91440" bIns="45720">
            <a:normAutofit lnSpcReduction="1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nvGrpSpPr>
          <p:cNvPr id="59" name="iṡ1ïḍé"/>
          <p:cNvGrpSpPr/>
          <p:nvPr/>
        </p:nvGrpSpPr>
        <p:grpSpPr>
          <a:xfrm>
            <a:off x="6232526" y="2823110"/>
            <a:ext cx="5235574" cy="1233752"/>
            <a:chOff x="1760651" y="1440088"/>
            <a:chExt cx="4015042" cy="1233752"/>
          </a:xfrm>
        </p:grpSpPr>
        <p:sp>
          <p:nvSpPr>
            <p:cNvPr id="66" name="isļïḑe"/>
            <p:cNvSpPr/>
            <p:nvPr/>
          </p:nvSpPr>
          <p:spPr bwMode="auto">
            <a:xfrm>
              <a:off x="1760651" y="1881893"/>
              <a:ext cx="4015042" cy="7919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zh-CN" altLang="en-US" sz="1600" dirty="0">
                  <a:solidFill>
                    <a:srgbClr val="A5B592"/>
                  </a:solidFill>
                  <a:latin typeface="+mn-ea"/>
                </a:rPr>
                <a:t>请在此输入内容请在此输入内容请在此输入内容请在此输入内容请在此输入内容请在此输入内容请在此输入内容请在此输入内容请在此输入内容。</a:t>
              </a:r>
              <a:endParaRPr lang="zh-CN" altLang="en-US" sz="1600" dirty="0">
                <a:solidFill>
                  <a:srgbClr val="A5B592"/>
                </a:solidFill>
                <a:latin typeface="+mn-ea"/>
              </a:endParaRPr>
            </a:p>
          </p:txBody>
        </p:sp>
        <p:sp>
          <p:nvSpPr>
            <p:cNvPr id="67" name="ïsľíďé"/>
            <p:cNvSpPr txBox="1"/>
            <p:nvPr/>
          </p:nvSpPr>
          <p:spPr bwMode="auto">
            <a:xfrm>
              <a:off x="1760651" y="1440088"/>
              <a:ext cx="3126184"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1" hangingPunct="1">
                <a:lnSpc>
                  <a:spcPct val="100000"/>
                </a:lnSpc>
                <a:spcBef>
                  <a:spcPct val="0"/>
                </a:spcBef>
              </a:pPr>
              <a:r>
                <a:rPr lang="zh-CN" altLang="en-US" b="1" dirty="0">
                  <a:solidFill>
                    <a:schemeClr val="accent2">
                      <a:lumMod val="60000"/>
                      <a:lumOff val="40000"/>
                    </a:schemeClr>
                  </a:solidFill>
                </a:rPr>
                <a:t>输入标题</a:t>
              </a:r>
              <a:endParaRPr lang="en-US" altLang="zh-CN" b="1" dirty="0">
                <a:solidFill>
                  <a:schemeClr val="accent2">
                    <a:lumMod val="60000"/>
                    <a:lumOff val="40000"/>
                  </a:schemeClr>
                </a:solidFill>
              </a:endParaRPr>
            </a:p>
          </p:txBody>
        </p:sp>
      </p:grpSp>
      <p:sp>
        <p:nvSpPr>
          <p:cNvPr id="64" name="iṣľíḍè"/>
          <p:cNvSpPr/>
          <p:nvPr/>
        </p:nvSpPr>
        <p:spPr bwMode="auto">
          <a:xfrm>
            <a:off x="5357868" y="4523579"/>
            <a:ext cx="878080" cy="880403"/>
          </a:xfrm>
          <a:prstGeom prst="ellipse">
            <a:avLst/>
          </a:prstGeom>
          <a:solidFill>
            <a:schemeClr val="accent2">
              <a:lumMod val="60000"/>
              <a:lumOff val="40000"/>
            </a:schemeClr>
          </a:solidFill>
          <a:ln w="28575">
            <a:solidFill>
              <a:schemeClr val="bg1"/>
            </a:solidFill>
          </a:ln>
        </p:spPr>
        <p:txBody>
          <a:bodyPr vert="horz" wrap="square" lIns="91440" tIns="45720" rIns="91440" bIns="45720" numCol="1" anchor="ctr" anchorCtr="0" compatLnSpc="1">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3200" dirty="0">
              <a:solidFill>
                <a:srgbClr val="FFFFFF"/>
              </a:solidFill>
            </a:endParaRPr>
          </a:p>
        </p:txBody>
      </p:sp>
      <p:sp>
        <p:nvSpPr>
          <p:cNvPr id="65" name="íşḷiďe"/>
          <p:cNvSpPr/>
          <p:nvPr/>
        </p:nvSpPr>
        <p:spPr bwMode="auto">
          <a:xfrm>
            <a:off x="5574592" y="4739014"/>
            <a:ext cx="444631" cy="449531"/>
          </a:xfrm>
          <a:custGeom>
            <a:avLst/>
            <a:gdLst>
              <a:gd name="connsiteX0" fmla="*/ 0 w 385706"/>
              <a:gd name="connsiteY0" fmla="*/ 380433 h 389956"/>
              <a:gd name="connsiteX1" fmla="*/ 373687 w 385706"/>
              <a:gd name="connsiteY1" fmla="*/ 380433 h 389956"/>
              <a:gd name="connsiteX2" fmla="*/ 373687 w 385706"/>
              <a:gd name="connsiteY2" fmla="*/ 389956 h 389956"/>
              <a:gd name="connsiteX3" fmla="*/ 0 w 385706"/>
              <a:gd name="connsiteY3" fmla="*/ 389956 h 389956"/>
              <a:gd name="connsiteX4" fmla="*/ 57160 w 385706"/>
              <a:gd name="connsiteY4" fmla="*/ 344276 h 389956"/>
              <a:gd name="connsiteX5" fmla="*/ 60576 w 385706"/>
              <a:gd name="connsiteY5" fmla="*/ 347685 h 389956"/>
              <a:gd name="connsiteX6" fmla="*/ 57167 w 385706"/>
              <a:gd name="connsiteY6" fmla="*/ 351098 h 389956"/>
              <a:gd name="connsiteX7" fmla="*/ 53752 w 385706"/>
              <a:gd name="connsiteY7" fmla="*/ 347683 h 389956"/>
              <a:gd name="connsiteX8" fmla="*/ 73704 w 385706"/>
              <a:gd name="connsiteY8" fmla="*/ 341291 h 389956"/>
              <a:gd name="connsiteX9" fmla="*/ 63912 w 385706"/>
              <a:gd name="connsiteY9" fmla="*/ 351069 h 389956"/>
              <a:gd name="connsiteX10" fmla="*/ 63797 w 385706"/>
              <a:gd name="connsiteY10" fmla="*/ 350954 h 389956"/>
              <a:gd name="connsiteX11" fmla="*/ 60606 w 385706"/>
              <a:gd name="connsiteY11" fmla="*/ 347715 h 389956"/>
              <a:gd name="connsiteX12" fmla="*/ 60576 w 385706"/>
              <a:gd name="connsiteY12" fmla="*/ 347685 h 389956"/>
              <a:gd name="connsiteX13" fmla="*/ 63903 w 385706"/>
              <a:gd name="connsiteY13" fmla="*/ 344354 h 389956"/>
              <a:gd name="connsiteX14" fmla="*/ 65170 w 385706"/>
              <a:gd name="connsiteY14" fmla="*/ 345621 h 389956"/>
              <a:gd name="connsiteX15" fmla="*/ 119401 w 385706"/>
              <a:gd name="connsiteY15" fmla="*/ 332720 h 389956"/>
              <a:gd name="connsiteX16" fmla="*/ 124679 w 385706"/>
              <a:gd name="connsiteY16" fmla="*/ 335642 h 389956"/>
              <a:gd name="connsiteX17" fmla="*/ 136586 w 385706"/>
              <a:gd name="connsiteY17" fmla="*/ 347557 h 389956"/>
              <a:gd name="connsiteX18" fmla="*/ 119493 w 385706"/>
              <a:gd name="connsiteY18" fmla="*/ 337667 h 389956"/>
              <a:gd name="connsiteX19" fmla="*/ 102369 w 385706"/>
              <a:gd name="connsiteY19" fmla="*/ 337048 h 389956"/>
              <a:gd name="connsiteX20" fmla="*/ 68552 w 385706"/>
              <a:gd name="connsiteY20" fmla="*/ 354719 h 389956"/>
              <a:gd name="connsiteX21" fmla="*/ 63884 w 385706"/>
              <a:gd name="connsiteY21" fmla="*/ 357815 h 389956"/>
              <a:gd name="connsiteX22" fmla="*/ 60522 w 385706"/>
              <a:gd name="connsiteY22" fmla="*/ 354453 h 389956"/>
              <a:gd name="connsiteX23" fmla="*/ 63912 w 385706"/>
              <a:gd name="connsiteY23" fmla="*/ 351069 h 389956"/>
              <a:gd name="connsiteX24" fmla="*/ 64607 w 385706"/>
              <a:gd name="connsiteY24" fmla="*/ 351764 h 389956"/>
              <a:gd name="connsiteX25" fmla="*/ 119401 w 385706"/>
              <a:gd name="connsiteY25" fmla="*/ 332720 h 389956"/>
              <a:gd name="connsiteX26" fmla="*/ 38033 w 385706"/>
              <a:gd name="connsiteY26" fmla="*/ 331964 h 389956"/>
              <a:gd name="connsiteX27" fmla="*/ 53752 w 385706"/>
              <a:gd name="connsiteY27" fmla="*/ 347683 h 389956"/>
              <a:gd name="connsiteX28" fmla="*/ 37664 w 385706"/>
              <a:gd name="connsiteY28" fmla="*/ 363765 h 389956"/>
              <a:gd name="connsiteX29" fmla="*/ 17096 w 385706"/>
              <a:gd name="connsiteY29" fmla="*/ 352866 h 389956"/>
              <a:gd name="connsiteX30" fmla="*/ 31309 w 385706"/>
              <a:gd name="connsiteY30" fmla="*/ 325239 h 389956"/>
              <a:gd name="connsiteX31" fmla="*/ 34653 w 385706"/>
              <a:gd name="connsiteY31" fmla="*/ 328583 h 389956"/>
              <a:gd name="connsiteX32" fmla="*/ 9126 w 385706"/>
              <a:gd name="connsiteY32" fmla="*/ 354081 h 389956"/>
              <a:gd name="connsiteX33" fmla="*/ 38563 w 385706"/>
              <a:gd name="connsiteY33" fmla="*/ 369719 h 389956"/>
              <a:gd name="connsiteX34" fmla="*/ 57167 w 385706"/>
              <a:gd name="connsiteY34" fmla="*/ 351098 h 389956"/>
              <a:gd name="connsiteX35" fmla="*/ 60522 w 385706"/>
              <a:gd name="connsiteY35" fmla="*/ 354453 h 389956"/>
              <a:gd name="connsiteX36" fmla="*/ 39473 w 385706"/>
              <a:gd name="connsiteY36" fmla="*/ 375472 h 389956"/>
              <a:gd name="connsiteX37" fmla="*/ 1290 w 385706"/>
              <a:gd name="connsiteY37" fmla="*/ 355246 h 389956"/>
              <a:gd name="connsiteX38" fmla="*/ 44778 w 385706"/>
              <a:gd name="connsiteY38" fmla="*/ 325230 h 389956"/>
              <a:gd name="connsiteX39" fmla="*/ 60493 w 385706"/>
              <a:gd name="connsiteY39" fmla="*/ 340944 h 389956"/>
              <a:gd name="connsiteX40" fmla="*/ 57160 w 385706"/>
              <a:gd name="connsiteY40" fmla="*/ 344276 h 389956"/>
              <a:gd name="connsiteX41" fmla="*/ 41427 w 385706"/>
              <a:gd name="connsiteY41" fmla="*/ 328576 h 389956"/>
              <a:gd name="connsiteX42" fmla="*/ 38041 w 385706"/>
              <a:gd name="connsiteY42" fmla="*/ 325198 h 389956"/>
              <a:gd name="connsiteX43" fmla="*/ 38075 w 385706"/>
              <a:gd name="connsiteY43" fmla="*/ 325232 h 389956"/>
              <a:gd name="connsiteX44" fmla="*/ 41427 w 385706"/>
              <a:gd name="connsiteY44" fmla="*/ 328576 h 389956"/>
              <a:gd name="connsiteX45" fmla="*/ 38033 w 385706"/>
              <a:gd name="connsiteY45" fmla="*/ 331964 h 389956"/>
              <a:gd name="connsiteX46" fmla="*/ 34653 w 385706"/>
              <a:gd name="connsiteY46" fmla="*/ 328583 h 389956"/>
              <a:gd name="connsiteX47" fmla="*/ 44517 w 385706"/>
              <a:gd name="connsiteY47" fmla="*/ 312036 h 389956"/>
              <a:gd name="connsiteX48" fmla="*/ 40164 w 385706"/>
              <a:gd name="connsiteY48" fmla="*/ 320615 h 389956"/>
              <a:gd name="connsiteX49" fmla="*/ 41396 w 385706"/>
              <a:gd name="connsiteY49" fmla="*/ 321847 h 389956"/>
              <a:gd name="connsiteX50" fmla="*/ 38041 w 385706"/>
              <a:gd name="connsiteY50" fmla="*/ 325198 h 389956"/>
              <a:gd name="connsiteX51" fmla="*/ 34883 w 385706"/>
              <a:gd name="connsiteY51" fmla="*/ 322040 h 389956"/>
              <a:gd name="connsiteX52" fmla="*/ 34696 w 385706"/>
              <a:gd name="connsiteY52" fmla="*/ 321853 h 389956"/>
              <a:gd name="connsiteX53" fmla="*/ 55044 w 385706"/>
              <a:gd name="connsiteY53" fmla="*/ 308215 h 389956"/>
              <a:gd name="connsiteX54" fmla="*/ 77574 w 385706"/>
              <a:gd name="connsiteY54" fmla="*/ 330671 h 389956"/>
              <a:gd name="connsiteX55" fmla="*/ 63903 w 385706"/>
              <a:gd name="connsiteY55" fmla="*/ 344354 h 389956"/>
              <a:gd name="connsiteX56" fmla="*/ 60493 w 385706"/>
              <a:gd name="connsiteY56" fmla="*/ 340944 h 389956"/>
              <a:gd name="connsiteX57" fmla="*/ 70752 w 385706"/>
              <a:gd name="connsiteY57" fmla="*/ 330689 h 389956"/>
              <a:gd name="connsiteX58" fmla="*/ 55041 w 385706"/>
              <a:gd name="connsiteY58" fmla="*/ 314984 h 389956"/>
              <a:gd name="connsiteX59" fmla="*/ 44778 w 385706"/>
              <a:gd name="connsiteY59" fmla="*/ 325230 h 389956"/>
              <a:gd name="connsiteX60" fmla="*/ 41396 w 385706"/>
              <a:gd name="connsiteY60" fmla="*/ 321847 h 389956"/>
              <a:gd name="connsiteX61" fmla="*/ 58597 w 385706"/>
              <a:gd name="connsiteY61" fmla="*/ 269555 h 389956"/>
              <a:gd name="connsiteX62" fmla="*/ 116182 w 385706"/>
              <a:gd name="connsiteY62" fmla="*/ 327141 h 389956"/>
              <a:gd name="connsiteX63" fmla="*/ 100369 w 385706"/>
              <a:gd name="connsiteY63" fmla="*/ 327760 h 389956"/>
              <a:gd name="connsiteX64" fmla="*/ 73704 w 385706"/>
              <a:gd name="connsiteY64" fmla="*/ 341291 h 389956"/>
              <a:gd name="connsiteX65" fmla="*/ 84321 w 385706"/>
              <a:gd name="connsiteY65" fmla="*/ 330689 h 389956"/>
              <a:gd name="connsiteX66" fmla="*/ 55089 w 385706"/>
              <a:gd name="connsiteY66" fmla="*/ 301469 h 389956"/>
              <a:gd name="connsiteX67" fmla="*/ 44517 w 385706"/>
              <a:gd name="connsiteY67" fmla="*/ 312036 h 389956"/>
              <a:gd name="connsiteX68" fmla="*/ 58025 w 385706"/>
              <a:gd name="connsiteY68" fmla="*/ 285416 h 389956"/>
              <a:gd name="connsiteX69" fmla="*/ 58597 w 385706"/>
              <a:gd name="connsiteY69" fmla="*/ 269555 h 389956"/>
              <a:gd name="connsiteX70" fmla="*/ 38141 w 385706"/>
              <a:gd name="connsiteY70" fmla="*/ 249051 h 389956"/>
              <a:gd name="connsiteX71" fmla="*/ 50204 w 385706"/>
              <a:gd name="connsiteY71" fmla="*/ 261121 h 389956"/>
              <a:gd name="connsiteX72" fmla="*/ 53110 w 385706"/>
              <a:gd name="connsiteY72" fmla="*/ 266369 h 389956"/>
              <a:gd name="connsiteX73" fmla="*/ 34026 w 385706"/>
              <a:gd name="connsiteY73" fmla="*/ 321183 h 389956"/>
              <a:gd name="connsiteX74" fmla="*/ 34696 w 385706"/>
              <a:gd name="connsiteY74" fmla="*/ 321853 h 389956"/>
              <a:gd name="connsiteX75" fmla="*/ 31309 w 385706"/>
              <a:gd name="connsiteY75" fmla="*/ 325239 h 389956"/>
              <a:gd name="connsiteX76" fmla="*/ 27875 w 385706"/>
              <a:gd name="connsiteY76" fmla="*/ 321806 h 389956"/>
              <a:gd name="connsiteX77" fmla="*/ 30971 w 385706"/>
              <a:gd name="connsiteY77" fmla="*/ 317138 h 389956"/>
              <a:gd name="connsiteX78" fmla="*/ 48690 w 385706"/>
              <a:gd name="connsiteY78" fmla="*/ 283320 h 389956"/>
              <a:gd name="connsiteX79" fmla="*/ 38116 w 385706"/>
              <a:gd name="connsiteY79" fmla="*/ 249074 h 389956"/>
              <a:gd name="connsiteX80" fmla="*/ 41838 w 385706"/>
              <a:gd name="connsiteY80" fmla="*/ 246017 h 389956"/>
              <a:gd name="connsiteX81" fmla="*/ 139773 w 385706"/>
              <a:gd name="connsiteY81" fmla="*/ 343999 h 389956"/>
              <a:gd name="connsiteX82" fmla="*/ 124679 w 385706"/>
              <a:gd name="connsiteY82" fmla="*/ 335642 h 389956"/>
              <a:gd name="connsiteX83" fmla="*/ 50204 w 385706"/>
              <a:gd name="connsiteY83" fmla="*/ 261121 h 389956"/>
              <a:gd name="connsiteX84" fmla="*/ 45205 w 385706"/>
              <a:gd name="connsiteY84" fmla="*/ 242684 h 389956"/>
              <a:gd name="connsiteX85" fmla="*/ 51592 w 385706"/>
              <a:gd name="connsiteY85" fmla="*/ 249071 h 389956"/>
              <a:gd name="connsiteX86" fmla="*/ 139699 w 385706"/>
              <a:gd name="connsiteY86" fmla="*/ 337192 h 389956"/>
              <a:gd name="connsiteX87" fmla="*/ 139706 w 385706"/>
              <a:gd name="connsiteY87" fmla="*/ 337185 h 389956"/>
              <a:gd name="connsiteX88" fmla="*/ 143046 w 385706"/>
              <a:gd name="connsiteY88" fmla="*/ 340525 h 389956"/>
              <a:gd name="connsiteX89" fmla="*/ 142339 w 385706"/>
              <a:gd name="connsiteY89" fmla="*/ 341300 h 389956"/>
              <a:gd name="connsiteX90" fmla="*/ 139714 w 385706"/>
              <a:gd name="connsiteY90" fmla="*/ 343927 h 389956"/>
              <a:gd name="connsiteX91" fmla="*/ 41863 w 385706"/>
              <a:gd name="connsiteY91" fmla="*/ 246027 h 389956"/>
              <a:gd name="connsiteX92" fmla="*/ 347386 w 385706"/>
              <a:gd name="connsiteY92" fmla="*/ 128522 h 389956"/>
              <a:gd name="connsiteX93" fmla="*/ 347386 w 385706"/>
              <a:gd name="connsiteY93" fmla="*/ 142951 h 389956"/>
              <a:gd name="connsiteX94" fmla="*/ 139699 w 385706"/>
              <a:gd name="connsiteY94" fmla="*/ 350672 h 389956"/>
              <a:gd name="connsiteX95" fmla="*/ 136586 w 385706"/>
              <a:gd name="connsiteY95" fmla="*/ 347557 h 389956"/>
              <a:gd name="connsiteX96" fmla="*/ 136616 w 385706"/>
              <a:gd name="connsiteY96" fmla="*/ 347574 h 389956"/>
              <a:gd name="connsiteX97" fmla="*/ 142339 w 385706"/>
              <a:gd name="connsiteY97" fmla="*/ 341300 h 389956"/>
              <a:gd name="connsiteX98" fmla="*/ 343987 w 385706"/>
              <a:gd name="connsiteY98" fmla="*/ 139508 h 389956"/>
              <a:gd name="connsiteX99" fmla="*/ 343987 w 385706"/>
              <a:gd name="connsiteY99" fmla="*/ 131924 h 389956"/>
              <a:gd name="connsiteX100" fmla="*/ 341593 w 385706"/>
              <a:gd name="connsiteY100" fmla="*/ 127545 h 389956"/>
              <a:gd name="connsiteX101" fmla="*/ 343987 w 385706"/>
              <a:gd name="connsiteY101" fmla="*/ 129937 h 389956"/>
              <a:gd name="connsiteX102" fmla="*/ 343987 w 385706"/>
              <a:gd name="connsiteY102" fmla="*/ 131924 h 389956"/>
              <a:gd name="connsiteX103" fmla="*/ 340671 w 385706"/>
              <a:gd name="connsiteY103" fmla="*/ 135243 h 389956"/>
              <a:gd name="connsiteX104" fmla="*/ 340671 w 385706"/>
              <a:gd name="connsiteY104" fmla="*/ 133329 h 389956"/>
              <a:gd name="connsiteX105" fmla="*/ 338239 w 385706"/>
              <a:gd name="connsiteY105" fmla="*/ 130895 h 389956"/>
              <a:gd name="connsiteX106" fmla="*/ 341613 w 385706"/>
              <a:gd name="connsiteY106" fmla="*/ 120839 h 389956"/>
              <a:gd name="connsiteX107" fmla="*/ 344958 w 385706"/>
              <a:gd name="connsiteY107" fmla="*/ 124184 h 389956"/>
              <a:gd name="connsiteX108" fmla="*/ 341593 w 385706"/>
              <a:gd name="connsiteY108" fmla="*/ 127545 h 389956"/>
              <a:gd name="connsiteX109" fmla="*/ 338249 w 385706"/>
              <a:gd name="connsiteY109" fmla="*/ 124202 h 389956"/>
              <a:gd name="connsiteX110" fmla="*/ 261514 w 385706"/>
              <a:gd name="connsiteY110" fmla="*/ 47508 h 389956"/>
              <a:gd name="connsiteX111" fmla="*/ 338249 w 385706"/>
              <a:gd name="connsiteY111" fmla="*/ 124202 h 389956"/>
              <a:gd name="connsiteX112" fmla="*/ 334899 w 385706"/>
              <a:gd name="connsiteY112" fmla="*/ 127553 h 389956"/>
              <a:gd name="connsiteX113" fmla="*/ 258211 w 385706"/>
              <a:gd name="connsiteY113" fmla="*/ 50811 h 389956"/>
              <a:gd name="connsiteX114" fmla="*/ 254851 w 385706"/>
              <a:gd name="connsiteY114" fmla="*/ 47448 h 389956"/>
              <a:gd name="connsiteX115" fmla="*/ 258211 w 385706"/>
              <a:gd name="connsiteY115" fmla="*/ 50811 h 389956"/>
              <a:gd name="connsiteX116" fmla="*/ 247640 w 385706"/>
              <a:gd name="connsiteY116" fmla="*/ 61383 h 389956"/>
              <a:gd name="connsiteX117" fmla="*/ 324352 w 385706"/>
              <a:gd name="connsiteY117" fmla="*/ 138101 h 389956"/>
              <a:gd name="connsiteX118" fmla="*/ 334899 w 385706"/>
              <a:gd name="connsiteY118" fmla="*/ 127553 h 389956"/>
              <a:gd name="connsiteX119" fmla="*/ 338239 w 385706"/>
              <a:gd name="connsiteY119" fmla="*/ 130895 h 389956"/>
              <a:gd name="connsiteX120" fmla="*/ 324383 w 385706"/>
              <a:gd name="connsiteY120" fmla="*/ 144733 h 389956"/>
              <a:gd name="connsiteX121" fmla="*/ 240957 w 385706"/>
              <a:gd name="connsiteY121" fmla="*/ 61337 h 389956"/>
              <a:gd name="connsiteX122" fmla="*/ 249519 w 385706"/>
              <a:gd name="connsiteY122" fmla="*/ 44973 h 389956"/>
              <a:gd name="connsiteX123" fmla="*/ 250607 w 385706"/>
              <a:gd name="connsiteY123" fmla="*/ 44973 h 389956"/>
              <a:gd name="connsiteX124" fmla="*/ 234212 w 385706"/>
              <a:gd name="connsiteY124" fmla="*/ 61383 h 389956"/>
              <a:gd name="connsiteX125" fmla="*/ 324352 w 385706"/>
              <a:gd name="connsiteY125" fmla="*/ 151578 h 389956"/>
              <a:gd name="connsiteX126" fmla="*/ 340671 w 385706"/>
              <a:gd name="connsiteY126" fmla="*/ 135243 h 389956"/>
              <a:gd name="connsiteX127" fmla="*/ 340671 w 385706"/>
              <a:gd name="connsiteY127" fmla="*/ 136187 h 389956"/>
              <a:gd name="connsiteX128" fmla="*/ 139706 w 385706"/>
              <a:gd name="connsiteY128" fmla="*/ 337185 h 389956"/>
              <a:gd name="connsiteX129" fmla="*/ 51592 w 385706"/>
              <a:gd name="connsiteY129" fmla="*/ 249071 h 389956"/>
              <a:gd name="connsiteX130" fmla="*/ 48547 w 385706"/>
              <a:gd name="connsiteY130" fmla="*/ 246025 h 389956"/>
              <a:gd name="connsiteX131" fmla="*/ 253873 w 385706"/>
              <a:gd name="connsiteY131" fmla="*/ 41704 h 389956"/>
              <a:gd name="connsiteX132" fmla="*/ 255707 w 385706"/>
              <a:gd name="connsiteY132" fmla="*/ 41704 h 389956"/>
              <a:gd name="connsiteX133" fmla="*/ 258152 w 385706"/>
              <a:gd name="connsiteY133" fmla="*/ 44148 h 389956"/>
              <a:gd name="connsiteX134" fmla="*/ 254851 w 385706"/>
              <a:gd name="connsiteY134" fmla="*/ 47448 h 389956"/>
              <a:gd name="connsiteX135" fmla="*/ 252377 w 385706"/>
              <a:gd name="connsiteY135" fmla="*/ 44973 h 389956"/>
              <a:gd name="connsiteX136" fmla="*/ 250607 w 385706"/>
              <a:gd name="connsiteY136" fmla="*/ 44973 h 389956"/>
              <a:gd name="connsiteX137" fmla="*/ 261544 w 385706"/>
              <a:gd name="connsiteY137" fmla="*/ 40757 h 389956"/>
              <a:gd name="connsiteX138" fmla="*/ 264904 w 385706"/>
              <a:gd name="connsiteY138" fmla="*/ 44118 h 389956"/>
              <a:gd name="connsiteX139" fmla="*/ 261514 w 385706"/>
              <a:gd name="connsiteY139" fmla="*/ 47508 h 389956"/>
              <a:gd name="connsiteX140" fmla="*/ 258152 w 385706"/>
              <a:gd name="connsiteY140" fmla="*/ 44148 h 389956"/>
              <a:gd name="connsiteX141" fmla="*/ 242804 w 385706"/>
              <a:gd name="connsiteY141" fmla="*/ 38304 h 389956"/>
              <a:gd name="connsiteX142" fmla="*/ 257269 w 385706"/>
              <a:gd name="connsiteY142" fmla="*/ 38304 h 389956"/>
              <a:gd name="connsiteX143" fmla="*/ 253873 w 385706"/>
              <a:gd name="connsiteY143" fmla="*/ 41704 h 389956"/>
              <a:gd name="connsiteX144" fmla="*/ 246136 w 385706"/>
              <a:gd name="connsiteY144" fmla="*/ 41704 h 389956"/>
              <a:gd name="connsiteX145" fmla="*/ 45205 w 385706"/>
              <a:gd name="connsiteY145" fmla="*/ 242684 h 389956"/>
              <a:gd name="connsiteX146" fmla="*/ 45165 w 385706"/>
              <a:gd name="connsiteY146" fmla="*/ 242644 h 389956"/>
              <a:gd name="connsiteX147" fmla="*/ 38141 w 385706"/>
              <a:gd name="connsiteY147" fmla="*/ 249051 h 389956"/>
              <a:gd name="connsiteX148" fmla="*/ 35117 w 385706"/>
              <a:gd name="connsiteY148" fmla="*/ 246025 h 389956"/>
              <a:gd name="connsiteX149" fmla="*/ 304733 w 385706"/>
              <a:gd name="connsiteY149" fmla="*/ 9524 h 389956"/>
              <a:gd name="connsiteX150" fmla="*/ 313733 w 385706"/>
              <a:gd name="connsiteY150" fmla="*/ 13286 h 389956"/>
              <a:gd name="connsiteX151" fmla="*/ 372445 w 385706"/>
              <a:gd name="connsiteY151" fmla="*/ 72003 h 389956"/>
              <a:gd name="connsiteX152" fmla="*/ 372445 w 385706"/>
              <a:gd name="connsiteY152" fmla="*/ 90004 h 389956"/>
              <a:gd name="connsiteX153" fmla="*/ 341613 w 385706"/>
              <a:gd name="connsiteY153" fmla="*/ 120839 h 389956"/>
              <a:gd name="connsiteX154" fmla="*/ 264904 w 385706"/>
              <a:gd name="connsiteY154" fmla="*/ 44118 h 389956"/>
              <a:gd name="connsiteX155" fmla="*/ 295734 w 385706"/>
              <a:gd name="connsiteY155" fmla="*/ 13286 h 389956"/>
              <a:gd name="connsiteX156" fmla="*/ 304733 w 385706"/>
              <a:gd name="connsiteY156" fmla="*/ 9524 h 389956"/>
              <a:gd name="connsiteX157" fmla="*/ 304781 w 385706"/>
              <a:gd name="connsiteY157" fmla="*/ 0 h 389956"/>
              <a:gd name="connsiteX158" fmla="*/ 320495 w 385706"/>
              <a:gd name="connsiteY158" fmla="*/ 6476 h 389956"/>
              <a:gd name="connsiteX159" fmla="*/ 379207 w 385706"/>
              <a:gd name="connsiteY159" fmla="*/ 65241 h 389956"/>
              <a:gd name="connsiteX160" fmla="*/ 379207 w 385706"/>
              <a:gd name="connsiteY160" fmla="*/ 96671 h 389956"/>
              <a:gd name="connsiteX161" fmla="*/ 347386 w 385706"/>
              <a:gd name="connsiteY161" fmla="*/ 128522 h 389956"/>
              <a:gd name="connsiteX162" fmla="*/ 347386 w 385706"/>
              <a:gd name="connsiteY162" fmla="*/ 126613 h 389956"/>
              <a:gd name="connsiteX163" fmla="*/ 344958 w 385706"/>
              <a:gd name="connsiteY163" fmla="*/ 124184 h 389956"/>
              <a:gd name="connsiteX164" fmla="*/ 375905 w 385706"/>
              <a:gd name="connsiteY164" fmla="*/ 93277 h 389956"/>
              <a:gd name="connsiteX165" fmla="*/ 375905 w 385706"/>
              <a:gd name="connsiteY165" fmla="*/ 68573 h 389956"/>
              <a:gd name="connsiteX166" fmla="*/ 317145 w 385706"/>
              <a:gd name="connsiteY166" fmla="*/ 9882 h 389956"/>
              <a:gd name="connsiteX167" fmla="*/ 292431 w 385706"/>
              <a:gd name="connsiteY167" fmla="*/ 9882 h 389956"/>
              <a:gd name="connsiteX168" fmla="*/ 261544 w 385706"/>
              <a:gd name="connsiteY168" fmla="*/ 40757 h 389956"/>
              <a:gd name="connsiteX169" fmla="*/ 259092 w 385706"/>
              <a:gd name="connsiteY169" fmla="*/ 38304 h 389956"/>
              <a:gd name="connsiteX170" fmla="*/ 257269 w 385706"/>
              <a:gd name="connsiteY170" fmla="*/ 38304 h 389956"/>
              <a:gd name="connsiteX171" fmla="*/ 289067 w 385706"/>
              <a:gd name="connsiteY171" fmla="*/ 6476 h 389956"/>
              <a:gd name="connsiteX172" fmla="*/ 304781 w 385706"/>
              <a:gd name="connsiteY172" fmla="*/ 0 h 389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Lst>
            <a:rect l="l" t="t" r="r" b="b"/>
            <a:pathLst>
              <a:path w="385706" h="389956">
                <a:moveTo>
                  <a:pt x="0" y="380433"/>
                </a:moveTo>
                <a:lnTo>
                  <a:pt x="373687" y="380433"/>
                </a:lnTo>
                <a:lnTo>
                  <a:pt x="373687" y="389956"/>
                </a:lnTo>
                <a:lnTo>
                  <a:pt x="0" y="389956"/>
                </a:lnTo>
                <a:close/>
                <a:moveTo>
                  <a:pt x="57160" y="344276"/>
                </a:moveTo>
                <a:lnTo>
                  <a:pt x="60576" y="347685"/>
                </a:lnTo>
                <a:lnTo>
                  <a:pt x="57167" y="351098"/>
                </a:lnTo>
                <a:lnTo>
                  <a:pt x="53752" y="347683"/>
                </a:lnTo>
                <a:close/>
                <a:moveTo>
                  <a:pt x="73704" y="341291"/>
                </a:moveTo>
                <a:lnTo>
                  <a:pt x="63912" y="351069"/>
                </a:lnTo>
                <a:lnTo>
                  <a:pt x="63797" y="350954"/>
                </a:lnTo>
                <a:lnTo>
                  <a:pt x="60606" y="347715"/>
                </a:lnTo>
                <a:lnTo>
                  <a:pt x="60576" y="347685"/>
                </a:lnTo>
                <a:lnTo>
                  <a:pt x="63903" y="344354"/>
                </a:lnTo>
                <a:lnTo>
                  <a:pt x="65170" y="345621"/>
                </a:lnTo>
                <a:close/>
                <a:moveTo>
                  <a:pt x="119401" y="332720"/>
                </a:moveTo>
                <a:lnTo>
                  <a:pt x="124679" y="335642"/>
                </a:lnTo>
                <a:lnTo>
                  <a:pt x="136586" y="347557"/>
                </a:lnTo>
                <a:lnTo>
                  <a:pt x="119493" y="337667"/>
                </a:lnTo>
                <a:cubicBezTo>
                  <a:pt x="113848" y="335928"/>
                  <a:pt x="108204" y="335738"/>
                  <a:pt x="102369" y="337048"/>
                </a:cubicBezTo>
                <a:cubicBezTo>
                  <a:pt x="91367" y="339477"/>
                  <a:pt x="80269" y="346907"/>
                  <a:pt x="68552" y="354719"/>
                </a:cubicBezTo>
                <a:lnTo>
                  <a:pt x="63884" y="357815"/>
                </a:lnTo>
                <a:lnTo>
                  <a:pt x="60522" y="354453"/>
                </a:lnTo>
                <a:lnTo>
                  <a:pt x="63912" y="351069"/>
                </a:lnTo>
                <a:lnTo>
                  <a:pt x="64607" y="351764"/>
                </a:lnTo>
                <a:cubicBezTo>
                  <a:pt x="83327" y="339260"/>
                  <a:pt x="100064" y="327613"/>
                  <a:pt x="119401" y="332720"/>
                </a:cubicBezTo>
                <a:close/>
                <a:moveTo>
                  <a:pt x="38033" y="331964"/>
                </a:moveTo>
                <a:lnTo>
                  <a:pt x="53752" y="347683"/>
                </a:lnTo>
                <a:lnTo>
                  <a:pt x="37664" y="363765"/>
                </a:lnTo>
                <a:lnTo>
                  <a:pt x="17096" y="352866"/>
                </a:lnTo>
                <a:close/>
                <a:moveTo>
                  <a:pt x="31309" y="325239"/>
                </a:moveTo>
                <a:lnTo>
                  <a:pt x="34653" y="328583"/>
                </a:lnTo>
                <a:lnTo>
                  <a:pt x="9126" y="354081"/>
                </a:lnTo>
                <a:lnTo>
                  <a:pt x="38563" y="369719"/>
                </a:lnTo>
                <a:lnTo>
                  <a:pt x="57167" y="351098"/>
                </a:lnTo>
                <a:lnTo>
                  <a:pt x="60522" y="354453"/>
                </a:lnTo>
                <a:lnTo>
                  <a:pt x="39473" y="375472"/>
                </a:lnTo>
                <a:lnTo>
                  <a:pt x="1290" y="355246"/>
                </a:lnTo>
                <a:close/>
                <a:moveTo>
                  <a:pt x="44778" y="325230"/>
                </a:moveTo>
                <a:lnTo>
                  <a:pt x="60493" y="340944"/>
                </a:lnTo>
                <a:lnTo>
                  <a:pt x="57160" y="344276"/>
                </a:lnTo>
                <a:lnTo>
                  <a:pt x="41427" y="328576"/>
                </a:lnTo>
                <a:close/>
                <a:moveTo>
                  <a:pt x="38041" y="325198"/>
                </a:moveTo>
                <a:lnTo>
                  <a:pt x="38075" y="325232"/>
                </a:lnTo>
                <a:lnTo>
                  <a:pt x="41427" y="328576"/>
                </a:lnTo>
                <a:lnTo>
                  <a:pt x="38033" y="331964"/>
                </a:lnTo>
                <a:lnTo>
                  <a:pt x="34653" y="328583"/>
                </a:lnTo>
                <a:close/>
                <a:moveTo>
                  <a:pt x="44517" y="312036"/>
                </a:moveTo>
                <a:lnTo>
                  <a:pt x="40164" y="320615"/>
                </a:lnTo>
                <a:lnTo>
                  <a:pt x="41396" y="321847"/>
                </a:lnTo>
                <a:lnTo>
                  <a:pt x="38041" y="325198"/>
                </a:lnTo>
                <a:lnTo>
                  <a:pt x="34883" y="322040"/>
                </a:lnTo>
                <a:lnTo>
                  <a:pt x="34696" y="321853"/>
                </a:lnTo>
                <a:close/>
                <a:moveTo>
                  <a:pt x="55044" y="308215"/>
                </a:moveTo>
                <a:lnTo>
                  <a:pt x="77574" y="330671"/>
                </a:lnTo>
                <a:lnTo>
                  <a:pt x="63903" y="344354"/>
                </a:lnTo>
                <a:lnTo>
                  <a:pt x="60493" y="340944"/>
                </a:lnTo>
                <a:lnTo>
                  <a:pt x="70752" y="330689"/>
                </a:lnTo>
                <a:lnTo>
                  <a:pt x="55041" y="314984"/>
                </a:lnTo>
                <a:lnTo>
                  <a:pt x="44778" y="325230"/>
                </a:lnTo>
                <a:lnTo>
                  <a:pt x="41396" y="321847"/>
                </a:lnTo>
                <a:close/>
                <a:moveTo>
                  <a:pt x="58597" y="269555"/>
                </a:moveTo>
                <a:lnTo>
                  <a:pt x="116182" y="327141"/>
                </a:lnTo>
                <a:cubicBezTo>
                  <a:pt x="110943" y="326379"/>
                  <a:pt x="105704" y="326569"/>
                  <a:pt x="100369" y="327760"/>
                </a:cubicBezTo>
                <a:lnTo>
                  <a:pt x="73704" y="341291"/>
                </a:lnTo>
                <a:lnTo>
                  <a:pt x="84321" y="330689"/>
                </a:lnTo>
                <a:lnTo>
                  <a:pt x="55089" y="301469"/>
                </a:lnTo>
                <a:lnTo>
                  <a:pt x="44517" y="312036"/>
                </a:lnTo>
                <a:lnTo>
                  <a:pt x="58025" y="285416"/>
                </a:lnTo>
                <a:cubicBezTo>
                  <a:pt x="59216" y="280034"/>
                  <a:pt x="59454" y="274747"/>
                  <a:pt x="58597" y="269555"/>
                </a:cubicBezTo>
                <a:close/>
                <a:moveTo>
                  <a:pt x="38141" y="249051"/>
                </a:moveTo>
                <a:lnTo>
                  <a:pt x="50204" y="261121"/>
                </a:lnTo>
                <a:lnTo>
                  <a:pt x="53110" y="266369"/>
                </a:lnTo>
                <a:cubicBezTo>
                  <a:pt x="58203" y="285699"/>
                  <a:pt x="46530" y="302463"/>
                  <a:pt x="34026" y="321183"/>
                </a:cubicBezTo>
                <a:lnTo>
                  <a:pt x="34696" y="321853"/>
                </a:lnTo>
                <a:lnTo>
                  <a:pt x="31309" y="325239"/>
                </a:lnTo>
                <a:lnTo>
                  <a:pt x="27875" y="321806"/>
                </a:lnTo>
                <a:lnTo>
                  <a:pt x="30971" y="317138"/>
                </a:lnTo>
                <a:cubicBezTo>
                  <a:pt x="38830" y="305421"/>
                  <a:pt x="46308" y="294323"/>
                  <a:pt x="48690" y="283320"/>
                </a:cubicBezTo>
                <a:cubicBezTo>
                  <a:pt x="51214" y="271651"/>
                  <a:pt x="47880" y="260743"/>
                  <a:pt x="38116" y="249074"/>
                </a:cubicBezTo>
                <a:close/>
                <a:moveTo>
                  <a:pt x="41838" y="246017"/>
                </a:moveTo>
                <a:lnTo>
                  <a:pt x="139773" y="343999"/>
                </a:lnTo>
                <a:lnTo>
                  <a:pt x="124679" y="335642"/>
                </a:lnTo>
                <a:lnTo>
                  <a:pt x="50204" y="261121"/>
                </a:lnTo>
                <a:close/>
                <a:moveTo>
                  <a:pt x="45205" y="242684"/>
                </a:moveTo>
                <a:lnTo>
                  <a:pt x="51592" y="249071"/>
                </a:lnTo>
                <a:lnTo>
                  <a:pt x="139699" y="337192"/>
                </a:lnTo>
                <a:lnTo>
                  <a:pt x="139706" y="337185"/>
                </a:lnTo>
                <a:lnTo>
                  <a:pt x="143046" y="340525"/>
                </a:lnTo>
                <a:lnTo>
                  <a:pt x="142339" y="341300"/>
                </a:lnTo>
                <a:lnTo>
                  <a:pt x="139714" y="343927"/>
                </a:lnTo>
                <a:lnTo>
                  <a:pt x="41863" y="246027"/>
                </a:lnTo>
                <a:close/>
                <a:moveTo>
                  <a:pt x="347386" y="128522"/>
                </a:moveTo>
                <a:lnTo>
                  <a:pt x="347386" y="142951"/>
                </a:lnTo>
                <a:lnTo>
                  <a:pt x="139699" y="350672"/>
                </a:lnTo>
                <a:lnTo>
                  <a:pt x="136586" y="347557"/>
                </a:lnTo>
                <a:lnTo>
                  <a:pt x="136616" y="347574"/>
                </a:lnTo>
                <a:lnTo>
                  <a:pt x="142339" y="341300"/>
                </a:lnTo>
                <a:lnTo>
                  <a:pt x="343987" y="139508"/>
                </a:lnTo>
                <a:lnTo>
                  <a:pt x="343987" y="131924"/>
                </a:lnTo>
                <a:close/>
                <a:moveTo>
                  <a:pt x="341593" y="127545"/>
                </a:moveTo>
                <a:lnTo>
                  <a:pt x="343987" y="129937"/>
                </a:lnTo>
                <a:lnTo>
                  <a:pt x="343987" y="131924"/>
                </a:lnTo>
                <a:lnTo>
                  <a:pt x="340671" y="135243"/>
                </a:lnTo>
                <a:lnTo>
                  <a:pt x="340671" y="133329"/>
                </a:lnTo>
                <a:lnTo>
                  <a:pt x="338239" y="130895"/>
                </a:lnTo>
                <a:close/>
                <a:moveTo>
                  <a:pt x="341613" y="120839"/>
                </a:moveTo>
                <a:lnTo>
                  <a:pt x="344958" y="124184"/>
                </a:lnTo>
                <a:lnTo>
                  <a:pt x="341593" y="127545"/>
                </a:lnTo>
                <a:lnTo>
                  <a:pt x="338249" y="124202"/>
                </a:lnTo>
                <a:close/>
                <a:moveTo>
                  <a:pt x="261514" y="47508"/>
                </a:moveTo>
                <a:lnTo>
                  <a:pt x="338249" y="124202"/>
                </a:lnTo>
                <a:lnTo>
                  <a:pt x="334899" y="127553"/>
                </a:lnTo>
                <a:lnTo>
                  <a:pt x="258211" y="50811"/>
                </a:lnTo>
                <a:close/>
                <a:moveTo>
                  <a:pt x="254851" y="47448"/>
                </a:moveTo>
                <a:lnTo>
                  <a:pt x="258211" y="50811"/>
                </a:lnTo>
                <a:lnTo>
                  <a:pt x="247640" y="61383"/>
                </a:lnTo>
                <a:lnTo>
                  <a:pt x="324352" y="138101"/>
                </a:lnTo>
                <a:lnTo>
                  <a:pt x="334899" y="127553"/>
                </a:lnTo>
                <a:lnTo>
                  <a:pt x="338239" y="130895"/>
                </a:lnTo>
                <a:lnTo>
                  <a:pt x="324383" y="144733"/>
                </a:lnTo>
                <a:lnTo>
                  <a:pt x="240957" y="61337"/>
                </a:lnTo>
                <a:close/>
                <a:moveTo>
                  <a:pt x="249519" y="44973"/>
                </a:moveTo>
                <a:lnTo>
                  <a:pt x="250607" y="44973"/>
                </a:lnTo>
                <a:lnTo>
                  <a:pt x="234212" y="61383"/>
                </a:lnTo>
                <a:lnTo>
                  <a:pt x="324352" y="151578"/>
                </a:lnTo>
                <a:lnTo>
                  <a:pt x="340671" y="135243"/>
                </a:lnTo>
                <a:lnTo>
                  <a:pt x="340671" y="136187"/>
                </a:lnTo>
                <a:lnTo>
                  <a:pt x="139706" y="337185"/>
                </a:lnTo>
                <a:lnTo>
                  <a:pt x="51592" y="249071"/>
                </a:lnTo>
                <a:lnTo>
                  <a:pt x="48547" y="246025"/>
                </a:lnTo>
                <a:close/>
                <a:moveTo>
                  <a:pt x="253873" y="41704"/>
                </a:moveTo>
                <a:lnTo>
                  <a:pt x="255707" y="41704"/>
                </a:lnTo>
                <a:lnTo>
                  <a:pt x="258152" y="44148"/>
                </a:lnTo>
                <a:lnTo>
                  <a:pt x="254851" y="47448"/>
                </a:lnTo>
                <a:lnTo>
                  <a:pt x="252377" y="44973"/>
                </a:lnTo>
                <a:lnTo>
                  <a:pt x="250607" y="44973"/>
                </a:lnTo>
                <a:close/>
                <a:moveTo>
                  <a:pt x="261544" y="40757"/>
                </a:moveTo>
                <a:lnTo>
                  <a:pt x="264904" y="44118"/>
                </a:lnTo>
                <a:lnTo>
                  <a:pt x="261514" y="47508"/>
                </a:lnTo>
                <a:lnTo>
                  <a:pt x="258152" y="44148"/>
                </a:lnTo>
                <a:close/>
                <a:moveTo>
                  <a:pt x="242804" y="38304"/>
                </a:moveTo>
                <a:lnTo>
                  <a:pt x="257269" y="38304"/>
                </a:lnTo>
                <a:lnTo>
                  <a:pt x="253873" y="41704"/>
                </a:lnTo>
                <a:lnTo>
                  <a:pt x="246136" y="41704"/>
                </a:lnTo>
                <a:lnTo>
                  <a:pt x="45205" y="242684"/>
                </a:lnTo>
                <a:lnTo>
                  <a:pt x="45165" y="242644"/>
                </a:lnTo>
                <a:lnTo>
                  <a:pt x="38141" y="249051"/>
                </a:lnTo>
                <a:lnTo>
                  <a:pt x="35117" y="246025"/>
                </a:lnTo>
                <a:close/>
                <a:moveTo>
                  <a:pt x="304733" y="9524"/>
                </a:moveTo>
                <a:cubicBezTo>
                  <a:pt x="308114" y="9524"/>
                  <a:pt x="311352" y="10905"/>
                  <a:pt x="313733" y="13286"/>
                </a:cubicBezTo>
                <a:lnTo>
                  <a:pt x="372445" y="72003"/>
                </a:lnTo>
                <a:cubicBezTo>
                  <a:pt x="377397" y="76955"/>
                  <a:pt x="377397" y="85051"/>
                  <a:pt x="372445" y="90004"/>
                </a:cubicBezTo>
                <a:lnTo>
                  <a:pt x="341613" y="120839"/>
                </a:lnTo>
                <a:lnTo>
                  <a:pt x="264904" y="44118"/>
                </a:lnTo>
                <a:lnTo>
                  <a:pt x="295734" y="13286"/>
                </a:lnTo>
                <a:cubicBezTo>
                  <a:pt x="298114" y="10810"/>
                  <a:pt x="301352" y="9524"/>
                  <a:pt x="304733" y="9524"/>
                </a:cubicBezTo>
                <a:close/>
                <a:moveTo>
                  <a:pt x="304781" y="0"/>
                </a:moveTo>
                <a:cubicBezTo>
                  <a:pt x="310733" y="0"/>
                  <a:pt x="316352" y="2333"/>
                  <a:pt x="320495" y="6476"/>
                </a:cubicBezTo>
                <a:lnTo>
                  <a:pt x="379207" y="65241"/>
                </a:lnTo>
                <a:cubicBezTo>
                  <a:pt x="387873" y="73955"/>
                  <a:pt x="387873" y="88051"/>
                  <a:pt x="379207" y="96671"/>
                </a:cubicBezTo>
                <a:lnTo>
                  <a:pt x="347386" y="128522"/>
                </a:lnTo>
                <a:lnTo>
                  <a:pt x="347386" y="126613"/>
                </a:lnTo>
                <a:lnTo>
                  <a:pt x="344958" y="124184"/>
                </a:lnTo>
                <a:lnTo>
                  <a:pt x="375905" y="93277"/>
                </a:lnTo>
                <a:cubicBezTo>
                  <a:pt x="382714" y="86518"/>
                  <a:pt x="382714" y="75427"/>
                  <a:pt x="375905" y="68573"/>
                </a:cubicBezTo>
                <a:lnTo>
                  <a:pt x="317145" y="9882"/>
                </a:lnTo>
                <a:cubicBezTo>
                  <a:pt x="310288" y="3075"/>
                  <a:pt x="299241" y="3075"/>
                  <a:pt x="292431" y="9882"/>
                </a:cubicBezTo>
                <a:lnTo>
                  <a:pt x="261544" y="40757"/>
                </a:lnTo>
                <a:lnTo>
                  <a:pt x="259092" y="38304"/>
                </a:lnTo>
                <a:lnTo>
                  <a:pt x="257269" y="38304"/>
                </a:lnTo>
                <a:lnTo>
                  <a:pt x="289067" y="6476"/>
                </a:lnTo>
                <a:cubicBezTo>
                  <a:pt x="293305" y="2286"/>
                  <a:pt x="298829" y="0"/>
                  <a:pt x="304781" y="0"/>
                </a:cubicBezTo>
                <a:close/>
              </a:path>
            </a:pathLst>
          </a:custGeom>
          <a:solidFill>
            <a:schemeClr val="bg1"/>
          </a:solidFill>
          <a:ln>
            <a:noFill/>
          </a:ln>
        </p:spPr>
        <p:txBody>
          <a:bodyPr wrap="square" lIns="91440" tIns="45720" rIns="91440" bIns="4572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nvGrpSpPr>
          <p:cNvPr id="61" name="ïṣliḍé"/>
          <p:cNvGrpSpPr/>
          <p:nvPr/>
        </p:nvGrpSpPr>
        <p:grpSpPr>
          <a:xfrm>
            <a:off x="6232526" y="4506932"/>
            <a:ext cx="5235574" cy="1233752"/>
            <a:chOff x="1760651" y="1440088"/>
            <a:chExt cx="4015042" cy="1233752"/>
          </a:xfrm>
        </p:grpSpPr>
        <p:sp>
          <p:nvSpPr>
            <p:cNvPr id="62" name="ïŝḻîḑê"/>
            <p:cNvSpPr/>
            <p:nvPr/>
          </p:nvSpPr>
          <p:spPr bwMode="auto">
            <a:xfrm>
              <a:off x="1760651" y="1881893"/>
              <a:ext cx="4015042" cy="7919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zh-CN" altLang="en-US" sz="1600" dirty="0">
                  <a:solidFill>
                    <a:srgbClr val="A5B592"/>
                  </a:solidFill>
                  <a:latin typeface="+mn-ea"/>
                </a:rPr>
                <a:t>请在此输入内容请在此输入内容请在此输入内容请在此输入内容请在此输入内容请在此输入内容请在此输入内容请在此输入内容请在此输入内容。</a:t>
              </a:r>
              <a:endParaRPr lang="zh-CN" altLang="en-US" sz="1600" dirty="0">
                <a:solidFill>
                  <a:srgbClr val="A5B592"/>
                </a:solidFill>
                <a:latin typeface="+mn-ea"/>
              </a:endParaRPr>
            </a:p>
          </p:txBody>
        </p:sp>
        <p:sp>
          <p:nvSpPr>
            <p:cNvPr id="63" name="ïṥḷïḍè"/>
            <p:cNvSpPr txBox="1"/>
            <p:nvPr/>
          </p:nvSpPr>
          <p:spPr bwMode="auto">
            <a:xfrm>
              <a:off x="1760651" y="1440088"/>
              <a:ext cx="3126184"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1" hangingPunct="1">
                <a:lnSpc>
                  <a:spcPct val="100000"/>
                </a:lnSpc>
                <a:spcBef>
                  <a:spcPct val="0"/>
                </a:spcBef>
              </a:pPr>
              <a:r>
                <a:rPr lang="zh-CN" altLang="en-US" b="1" dirty="0">
                  <a:solidFill>
                    <a:schemeClr val="accent2">
                      <a:lumMod val="60000"/>
                      <a:lumOff val="40000"/>
                    </a:schemeClr>
                  </a:solidFill>
                </a:rPr>
                <a:t>输入标题</a:t>
              </a:r>
              <a:endParaRPr lang="en-US" altLang="zh-CN" b="1" dirty="0">
                <a:solidFill>
                  <a:schemeClr val="accent2">
                    <a:lumMod val="60000"/>
                    <a:lumOff val="40000"/>
                  </a:schemeClr>
                </a:solidFill>
              </a:endParaRPr>
            </a:p>
          </p:txBody>
        </p:sp>
      </p:grpSp>
      <p:cxnSp>
        <p:nvCxnSpPr>
          <p:cNvPr id="7" name="直接连接符 6"/>
          <p:cNvCxnSpPr/>
          <p:nvPr/>
        </p:nvCxnSpPr>
        <p:spPr>
          <a:xfrm>
            <a:off x="6372225" y="2656597"/>
            <a:ext cx="4840288" cy="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6372225" y="4345697"/>
            <a:ext cx="4840288" cy="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a:off x="6372225" y="6009397"/>
            <a:ext cx="4840288" cy="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pic>
        <p:nvPicPr>
          <p:cNvPr id="4" name="图片 3"/>
          <p:cNvPicPr>
            <a:picLocks noChangeAspect="1"/>
          </p:cNvPicPr>
          <p:nvPr/>
        </p:nvPicPr>
        <p:blipFill>
          <a:blip r:embed="rId1" cstate="screen"/>
          <a:stretch>
            <a:fillRect/>
          </a:stretch>
        </p:blipFill>
        <p:spPr>
          <a:xfrm>
            <a:off x="574524" y="2145130"/>
            <a:ext cx="4235467" cy="2826665"/>
          </a:xfrm>
          <a:prstGeom prst="rect">
            <a:avLst/>
          </a:prstGeom>
          <a:ln>
            <a:noFill/>
          </a:ln>
          <a:effectLst>
            <a:outerShdw blurRad="292100" dist="139700" dir="2700000" algn="tl" rotWithShape="0">
              <a:srgbClr val="333333">
                <a:alpha val="65000"/>
              </a:srgbClr>
            </a:outerShdw>
          </a:effectLst>
        </p:spPr>
      </p:pic>
    </p:spTree>
    <p:custDataLst>
      <p:tags r:id="rId2"/>
    </p:custData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图片 21"/>
          <p:cNvPicPr>
            <a:picLocks noChangeAspect="1"/>
          </p:cNvPicPr>
          <p:nvPr/>
        </p:nvPicPr>
        <p:blipFill rotWithShape="1">
          <a:blip r:embed="rId1" cstate="screen"/>
          <a:srcRect/>
          <a:stretch>
            <a:fillRect/>
          </a:stretch>
        </p:blipFill>
        <p:spPr>
          <a:xfrm>
            <a:off x="5286804" y="2950947"/>
            <a:ext cx="1158298" cy="1155600"/>
          </a:xfrm>
          <a:prstGeom prst="ellipse">
            <a:avLst/>
          </a:prstGeom>
          <a:effectLst>
            <a:glow rad="63500">
              <a:schemeClr val="accent1">
                <a:satMod val="175000"/>
                <a:alpha val="40000"/>
              </a:schemeClr>
            </a:glow>
          </a:effectLst>
        </p:spPr>
      </p:pic>
      <p:pic>
        <p:nvPicPr>
          <p:cNvPr id="4" name="图片 3"/>
          <p:cNvPicPr>
            <a:picLocks noChangeAspect="1"/>
          </p:cNvPicPr>
          <p:nvPr/>
        </p:nvPicPr>
        <p:blipFill rotWithShape="1">
          <a:blip r:embed="rId2" cstate="screen"/>
          <a:srcRect/>
          <a:stretch>
            <a:fillRect/>
          </a:stretch>
        </p:blipFill>
        <p:spPr>
          <a:xfrm>
            <a:off x="4446350" y="1278623"/>
            <a:ext cx="1155600" cy="1155597"/>
          </a:xfrm>
          <a:prstGeom prst="ellipse">
            <a:avLst/>
          </a:prstGeom>
          <a:effectLst>
            <a:glow rad="63500">
              <a:schemeClr val="accent1">
                <a:satMod val="175000"/>
                <a:alpha val="40000"/>
              </a:schemeClr>
            </a:glow>
          </a:effectLst>
        </p:spPr>
      </p:pic>
      <p:sp>
        <p:nvSpPr>
          <p:cNvPr id="3" name="灯片编号占位符 2"/>
          <p:cNvSpPr>
            <a:spLocks noGrp="1"/>
          </p:cNvSpPr>
          <p:nvPr>
            <p:ph type="sldNum" sz="quarter" idx="12"/>
          </p:nvPr>
        </p:nvSpPr>
        <p:spPr/>
        <p:txBody>
          <a:bodyPr/>
          <a:lstStyle/>
          <a:p>
            <a:fld id="{134FB6C8-7C8F-4A07-82BA-70423D8EE858}" type="slidenum">
              <a:rPr lang="zh-CN" altLang="en-US" smtClean="0"/>
            </a:fld>
            <a:endParaRPr lang="zh-CN" altLang="en-US"/>
          </a:p>
        </p:txBody>
      </p:sp>
      <p:sp>
        <p:nvSpPr>
          <p:cNvPr id="5" name="íṡḷíḋe"/>
          <p:cNvSpPr/>
          <p:nvPr/>
        </p:nvSpPr>
        <p:spPr bwMode="auto">
          <a:xfrm>
            <a:off x="497716" y="2990902"/>
            <a:ext cx="1153557" cy="1155597"/>
          </a:xfrm>
          <a:prstGeom prst="ellipse">
            <a:avLst/>
          </a:prstGeom>
          <a:solidFill>
            <a:schemeClr val="accent1"/>
          </a:solidFill>
          <a:ln w="12700">
            <a:solidFill>
              <a:schemeClr val="bg1">
                <a:lumMod val="95000"/>
              </a:schemeClr>
            </a:solidFill>
          </a:ln>
        </p:spPr>
        <p:txBody>
          <a:bodyPr vert="horz" wrap="square" lIns="91440" tIns="45720" rIns="91440" bIns="45720" numCol="1" anchor="ctr" anchorCtr="0" compatLnSpc="1">
            <a:normAutofit fontScale="85000" lnSpcReduction="10000"/>
          </a:bodyPr>
          <a:lstStyle>
            <a:defPPr>
              <a:defRPr lang="en-US"/>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spcBef>
                <a:spcPct val="0"/>
              </a:spcBef>
            </a:pPr>
            <a:r>
              <a:rPr lang="zh-CN" altLang="en-US" sz="2400" spc="300" dirty="0">
                <a:solidFill>
                  <a:schemeClr val="bg1"/>
                </a:solidFill>
                <a:latin typeface="Adobe 宋体 Std L" panose="02020300000000000000" pitchFamily="18" charset="-122"/>
                <a:ea typeface="Adobe 宋体 Std L" panose="02020300000000000000" pitchFamily="18" charset="-122"/>
              </a:rPr>
              <a:t>学术资源</a:t>
            </a:r>
            <a:endParaRPr lang="en-US" altLang="zh-CN" sz="2400" spc="300" dirty="0">
              <a:solidFill>
                <a:schemeClr val="bg1"/>
              </a:solidFill>
              <a:latin typeface="Adobe 宋体 Std L" panose="02020300000000000000" pitchFamily="18" charset="-122"/>
              <a:ea typeface="Adobe 宋体 Std L" panose="02020300000000000000" pitchFamily="18" charset="-122"/>
            </a:endParaRPr>
          </a:p>
        </p:txBody>
      </p:sp>
      <p:sp>
        <p:nvSpPr>
          <p:cNvPr id="7" name="íṥḷïďé"/>
          <p:cNvSpPr/>
          <p:nvPr/>
        </p:nvSpPr>
        <p:spPr bwMode="auto">
          <a:xfrm>
            <a:off x="4448393" y="4547993"/>
            <a:ext cx="1153557" cy="1155597"/>
          </a:xfrm>
          <a:prstGeom prst="ellipse">
            <a:avLst/>
          </a:prstGeom>
          <a:blipFill>
            <a:blip r:embed="rId3" cstate="screen"/>
            <a:stretch>
              <a:fillRect/>
            </a:stretch>
          </a:blipFill>
          <a:ln w="12700" cap="flat" cmpd="sng" algn="ctr">
            <a:solidFill>
              <a:schemeClr val="bg1">
                <a:lumMod val="95000"/>
              </a:schemeClr>
            </a:solidFill>
            <a:prstDash val="solid"/>
            <a:miter lim="800000"/>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lang="ko-KR" altLang="en-US">
              <a:solidFill>
                <a:schemeClr val="lt1"/>
              </a:solidFill>
            </a:endParaRPr>
          </a:p>
        </p:txBody>
      </p:sp>
      <p:sp>
        <p:nvSpPr>
          <p:cNvPr id="9" name="ísḻïḍê"/>
          <p:cNvSpPr/>
          <p:nvPr/>
        </p:nvSpPr>
        <p:spPr>
          <a:xfrm>
            <a:off x="2836423" y="2801303"/>
            <a:ext cx="1534794" cy="1534794"/>
          </a:xfrm>
          <a:prstGeom prst="ellipse">
            <a:avLst/>
          </a:prstGeom>
          <a:solidFill>
            <a:srgbClr val="FFFFFF"/>
          </a:solidFill>
          <a:ln w="381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defPPr>
              <a:defRPr lang="en-US"/>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en-US" dirty="0"/>
          </a:p>
        </p:txBody>
      </p:sp>
      <p:sp>
        <p:nvSpPr>
          <p:cNvPr id="10" name="îṩḷîḑe"/>
          <p:cNvSpPr/>
          <p:nvPr/>
        </p:nvSpPr>
        <p:spPr bwMode="auto">
          <a:xfrm flipH="1">
            <a:off x="1827589" y="3411151"/>
            <a:ext cx="1084852" cy="315096"/>
          </a:xfrm>
          <a:custGeom>
            <a:avLst/>
            <a:gdLst>
              <a:gd name="T0" fmla="*/ 881 w 881"/>
              <a:gd name="T1" fmla="*/ 129 h 257"/>
              <a:gd name="T2" fmla="*/ 831 w 881"/>
              <a:gd name="T3" fmla="*/ 79 h 257"/>
              <a:gd name="T4" fmla="*/ 170 w 881"/>
              <a:gd name="T5" fmla="*/ 79 h 257"/>
              <a:gd name="T6" fmla="*/ 170 w 881"/>
              <a:gd name="T7" fmla="*/ 0 h 257"/>
              <a:gd name="T8" fmla="*/ 0 w 881"/>
              <a:gd name="T9" fmla="*/ 129 h 257"/>
              <a:gd name="T10" fmla="*/ 170 w 881"/>
              <a:gd name="T11" fmla="*/ 257 h 257"/>
              <a:gd name="T12" fmla="*/ 170 w 881"/>
              <a:gd name="T13" fmla="*/ 178 h 257"/>
              <a:gd name="T14" fmla="*/ 831 w 881"/>
              <a:gd name="T15" fmla="*/ 178 h 257"/>
              <a:gd name="T16" fmla="*/ 881 w 881"/>
              <a:gd name="T17" fmla="*/ 129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1" h="257">
                <a:moveTo>
                  <a:pt x="881" y="129"/>
                </a:moveTo>
                <a:cubicBezTo>
                  <a:pt x="881" y="100"/>
                  <a:pt x="860" y="79"/>
                  <a:pt x="831" y="79"/>
                </a:cubicBezTo>
                <a:cubicBezTo>
                  <a:pt x="170" y="79"/>
                  <a:pt x="170" y="79"/>
                  <a:pt x="170" y="79"/>
                </a:cubicBezTo>
                <a:cubicBezTo>
                  <a:pt x="170" y="0"/>
                  <a:pt x="170" y="0"/>
                  <a:pt x="170" y="0"/>
                </a:cubicBezTo>
                <a:cubicBezTo>
                  <a:pt x="0" y="129"/>
                  <a:pt x="0" y="129"/>
                  <a:pt x="0" y="129"/>
                </a:cubicBezTo>
                <a:cubicBezTo>
                  <a:pt x="170" y="257"/>
                  <a:pt x="170" y="257"/>
                  <a:pt x="170" y="257"/>
                </a:cubicBezTo>
                <a:cubicBezTo>
                  <a:pt x="170" y="178"/>
                  <a:pt x="170" y="178"/>
                  <a:pt x="170" y="178"/>
                </a:cubicBezTo>
                <a:cubicBezTo>
                  <a:pt x="831" y="178"/>
                  <a:pt x="831" y="178"/>
                  <a:pt x="831" y="178"/>
                </a:cubicBezTo>
                <a:cubicBezTo>
                  <a:pt x="861" y="178"/>
                  <a:pt x="881" y="153"/>
                  <a:pt x="881" y="129"/>
                </a:cubicBezTo>
                <a:close/>
              </a:path>
            </a:pathLst>
          </a:custGeom>
          <a:solidFill>
            <a:schemeClr val="accent1"/>
          </a:solidFill>
          <a:ln w="38100">
            <a:solidFill>
              <a:schemeClr val="bg1"/>
            </a:solidFill>
            <a:round/>
          </a:ln>
        </p:spPr>
        <p:txBody>
          <a:bodyPr vert="horz" wrap="square" lIns="91440" tIns="45720" rIns="91440" bIns="45720" numCol="1" anchor="t" anchorCtr="0" compatLnSpc="1">
            <a:normAutofit fontScale="92500" lnSpcReduction="20000"/>
          </a:bodyPr>
          <a:lstStyle>
            <a:defPPr>
              <a:defRPr lang="en-US"/>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en-US" dirty="0"/>
          </a:p>
        </p:txBody>
      </p:sp>
      <p:sp>
        <p:nvSpPr>
          <p:cNvPr id="11" name="îŝḻïḑé"/>
          <p:cNvSpPr/>
          <p:nvPr/>
        </p:nvSpPr>
        <p:spPr bwMode="auto">
          <a:xfrm>
            <a:off x="4076465" y="3411151"/>
            <a:ext cx="1084852" cy="315096"/>
          </a:xfrm>
          <a:custGeom>
            <a:avLst/>
            <a:gdLst>
              <a:gd name="T0" fmla="*/ 881 w 881"/>
              <a:gd name="T1" fmla="*/ 129 h 257"/>
              <a:gd name="T2" fmla="*/ 711 w 881"/>
              <a:gd name="T3" fmla="*/ 0 h 257"/>
              <a:gd name="T4" fmla="*/ 711 w 881"/>
              <a:gd name="T5" fmla="*/ 79 h 257"/>
              <a:gd name="T6" fmla="*/ 50 w 881"/>
              <a:gd name="T7" fmla="*/ 79 h 257"/>
              <a:gd name="T8" fmla="*/ 0 w 881"/>
              <a:gd name="T9" fmla="*/ 129 h 257"/>
              <a:gd name="T10" fmla="*/ 50 w 881"/>
              <a:gd name="T11" fmla="*/ 178 h 257"/>
              <a:gd name="T12" fmla="*/ 711 w 881"/>
              <a:gd name="T13" fmla="*/ 178 h 257"/>
              <a:gd name="T14" fmla="*/ 711 w 881"/>
              <a:gd name="T15" fmla="*/ 257 h 257"/>
              <a:gd name="T16" fmla="*/ 881 w 881"/>
              <a:gd name="T17" fmla="*/ 129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1" h="257">
                <a:moveTo>
                  <a:pt x="881" y="129"/>
                </a:moveTo>
                <a:cubicBezTo>
                  <a:pt x="711" y="0"/>
                  <a:pt x="711" y="0"/>
                  <a:pt x="711" y="0"/>
                </a:cubicBezTo>
                <a:cubicBezTo>
                  <a:pt x="711" y="79"/>
                  <a:pt x="711" y="79"/>
                  <a:pt x="711" y="79"/>
                </a:cubicBezTo>
                <a:cubicBezTo>
                  <a:pt x="50" y="79"/>
                  <a:pt x="50" y="79"/>
                  <a:pt x="50" y="79"/>
                </a:cubicBezTo>
                <a:cubicBezTo>
                  <a:pt x="21" y="79"/>
                  <a:pt x="0" y="100"/>
                  <a:pt x="0" y="129"/>
                </a:cubicBezTo>
                <a:cubicBezTo>
                  <a:pt x="0" y="153"/>
                  <a:pt x="20" y="178"/>
                  <a:pt x="50" y="178"/>
                </a:cubicBezTo>
                <a:cubicBezTo>
                  <a:pt x="711" y="178"/>
                  <a:pt x="711" y="178"/>
                  <a:pt x="711" y="178"/>
                </a:cubicBezTo>
                <a:cubicBezTo>
                  <a:pt x="711" y="257"/>
                  <a:pt x="711" y="257"/>
                  <a:pt x="711" y="257"/>
                </a:cubicBezTo>
                <a:lnTo>
                  <a:pt x="881" y="129"/>
                </a:lnTo>
                <a:close/>
              </a:path>
            </a:pathLst>
          </a:custGeom>
          <a:solidFill>
            <a:schemeClr val="accent1"/>
          </a:solidFill>
          <a:ln w="38100">
            <a:solidFill>
              <a:schemeClr val="bg1"/>
            </a:solidFill>
            <a:round/>
          </a:ln>
        </p:spPr>
        <p:txBody>
          <a:bodyPr vert="horz" wrap="square" lIns="91440" tIns="45720" rIns="91440" bIns="45720" numCol="1" anchor="t" anchorCtr="0" compatLnSpc="1">
            <a:normAutofit fontScale="92500" lnSpcReduction="20000"/>
          </a:bodyPr>
          <a:lstStyle>
            <a:defPPr>
              <a:defRPr lang="en-US"/>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en-US" dirty="0"/>
          </a:p>
        </p:txBody>
      </p:sp>
      <p:sp>
        <p:nvSpPr>
          <p:cNvPr id="12" name="íšļïḓe"/>
          <p:cNvSpPr/>
          <p:nvPr/>
        </p:nvSpPr>
        <p:spPr bwMode="auto">
          <a:xfrm>
            <a:off x="3934743" y="3977318"/>
            <a:ext cx="513650" cy="507176"/>
          </a:xfrm>
          <a:custGeom>
            <a:avLst/>
            <a:gdLst>
              <a:gd name="T0" fmla="*/ 330 w 417"/>
              <a:gd name="T1" fmla="*/ 259 h 413"/>
              <a:gd name="T2" fmla="*/ 87 w 417"/>
              <a:gd name="T3" fmla="*/ 20 h 413"/>
              <a:gd name="T4" fmla="*/ 16 w 417"/>
              <a:gd name="T5" fmla="*/ 20 h 413"/>
              <a:gd name="T6" fmla="*/ 0 w 417"/>
              <a:gd name="T7" fmla="*/ 52 h 413"/>
              <a:gd name="T8" fmla="*/ 16 w 417"/>
              <a:gd name="T9" fmla="*/ 91 h 413"/>
              <a:gd name="T10" fmla="*/ 258 w 417"/>
              <a:gd name="T11" fmla="*/ 329 h 413"/>
              <a:gd name="T12" fmla="*/ 204 w 417"/>
              <a:gd name="T13" fmla="*/ 383 h 413"/>
              <a:gd name="T14" fmla="*/ 417 w 417"/>
              <a:gd name="T15" fmla="*/ 413 h 413"/>
              <a:gd name="T16" fmla="*/ 387 w 417"/>
              <a:gd name="T17" fmla="*/ 203 h 413"/>
              <a:gd name="T18" fmla="*/ 330 w 417"/>
              <a:gd name="T19" fmla="*/ 259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7" h="413">
                <a:moveTo>
                  <a:pt x="330" y="259"/>
                </a:moveTo>
                <a:cubicBezTo>
                  <a:pt x="87" y="20"/>
                  <a:pt x="87" y="20"/>
                  <a:pt x="87" y="20"/>
                </a:cubicBezTo>
                <a:cubicBezTo>
                  <a:pt x="66" y="0"/>
                  <a:pt x="37" y="0"/>
                  <a:pt x="16" y="20"/>
                </a:cubicBezTo>
                <a:cubicBezTo>
                  <a:pt x="7" y="27"/>
                  <a:pt x="1" y="39"/>
                  <a:pt x="0" y="52"/>
                </a:cubicBezTo>
                <a:cubicBezTo>
                  <a:pt x="0" y="66"/>
                  <a:pt x="5" y="80"/>
                  <a:pt x="16" y="91"/>
                </a:cubicBezTo>
                <a:cubicBezTo>
                  <a:pt x="258" y="329"/>
                  <a:pt x="258" y="329"/>
                  <a:pt x="258" y="329"/>
                </a:cubicBezTo>
                <a:cubicBezTo>
                  <a:pt x="204" y="383"/>
                  <a:pt x="204" y="383"/>
                  <a:pt x="204" y="383"/>
                </a:cubicBezTo>
                <a:cubicBezTo>
                  <a:pt x="417" y="413"/>
                  <a:pt x="417" y="413"/>
                  <a:pt x="417" y="413"/>
                </a:cubicBezTo>
                <a:cubicBezTo>
                  <a:pt x="387" y="203"/>
                  <a:pt x="387" y="203"/>
                  <a:pt x="387" y="203"/>
                </a:cubicBezTo>
                <a:lnTo>
                  <a:pt x="330" y="259"/>
                </a:lnTo>
                <a:close/>
              </a:path>
            </a:pathLst>
          </a:custGeom>
          <a:solidFill>
            <a:schemeClr val="accent1"/>
          </a:solidFill>
          <a:ln w="38100">
            <a:solidFill>
              <a:schemeClr val="bg1"/>
            </a:solidFill>
            <a:round/>
          </a:ln>
        </p:spPr>
        <p:txBody>
          <a:bodyPr vert="horz" wrap="square" lIns="91440" tIns="45720" rIns="91440" bIns="45720" numCol="1" anchor="t" anchorCtr="0" compatLnSpc="1">
            <a:normAutofit/>
          </a:bodyPr>
          <a:lstStyle>
            <a:defPPr>
              <a:defRPr lang="en-US"/>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en-US" dirty="0"/>
          </a:p>
        </p:txBody>
      </p:sp>
      <p:sp>
        <p:nvSpPr>
          <p:cNvPr id="13" name="iṡḻïde"/>
          <p:cNvSpPr/>
          <p:nvPr/>
        </p:nvSpPr>
        <p:spPr bwMode="auto">
          <a:xfrm>
            <a:off x="3934743" y="2652907"/>
            <a:ext cx="513650" cy="507176"/>
          </a:xfrm>
          <a:custGeom>
            <a:avLst/>
            <a:gdLst>
              <a:gd name="T0" fmla="*/ 50 w 417"/>
              <a:gd name="T1" fmla="*/ 411 h 411"/>
              <a:gd name="T2" fmla="*/ 87 w 417"/>
              <a:gd name="T3" fmla="*/ 398 h 411"/>
              <a:gd name="T4" fmla="*/ 330 w 417"/>
              <a:gd name="T5" fmla="*/ 157 h 411"/>
              <a:gd name="T6" fmla="*/ 387 w 417"/>
              <a:gd name="T7" fmla="*/ 210 h 411"/>
              <a:gd name="T8" fmla="*/ 417 w 417"/>
              <a:gd name="T9" fmla="*/ 0 h 411"/>
              <a:gd name="T10" fmla="*/ 205 w 417"/>
              <a:gd name="T11" fmla="*/ 30 h 411"/>
              <a:gd name="T12" fmla="*/ 259 w 417"/>
              <a:gd name="T13" fmla="*/ 86 h 411"/>
              <a:gd name="T14" fmla="*/ 16 w 417"/>
              <a:gd name="T15" fmla="*/ 327 h 411"/>
              <a:gd name="T16" fmla="*/ 0 w 417"/>
              <a:gd name="T17" fmla="*/ 363 h 411"/>
              <a:gd name="T18" fmla="*/ 16 w 417"/>
              <a:gd name="T19" fmla="*/ 398 h 411"/>
              <a:gd name="T20" fmla="*/ 50 w 417"/>
              <a:gd name="T21" fmla="*/ 411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7" h="411">
                <a:moveTo>
                  <a:pt x="50" y="411"/>
                </a:moveTo>
                <a:cubicBezTo>
                  <a:pt x="66" y="411"/>
                  <a:pt x="78" y="407"/>
                  <a:pt x="87" y="398"/>
                </a:cubicBezTo>
                <a:cubicBezTo>
                  <a:pt x="330" y="157"/>
                  <a:pt x="330" y="157"/>
                  <a:pt x="330" y="157"/>
                </a:cubicBezTo>
                <a:cubicBezTo>
                  <a:pt x="387" y="210"/>
                  <a:pt x="387" y="210"/>
                  <a:pt x="387" y="210"/>
                </a:cubicBezTo>
                <a:cubicBezTo>
                  <a:pt x="417" y="0"/>
                  <a:pt x="417" y="0"/>
                  <a:pt x="417" y="0"/>
                </a:cubicBezTo>
                <a:cubicBezTo>
                  <a:pt x="205" y="30"/>
                  <a:pt x="205" y="30"/>
                  <a:pt x="205" y="30"/>
                </a:cubicBezTo>
                <a:cubicBezTo>
                  <a:pt x="259" y="86"/>
                  <a:pt x="259" y="86"/>
                  <a:pt x="259" y="86"/>
                </a:cubicBezTo>
                <a:cubicBezTo>
                  <a:pt x="16" y="327"/>
                  <a:pt x="16" y="327"/>
                  <a:pt x="16" y="327"/>
                </a:cubicBezTo>
                <a:cubicBezTo>
                  <a:pt x="6" y="337"/>
                  <a:pt x="0" y="350"/>
                  <a:pt x="0" y="363"/>
                </a:cubicBezTo>
                <a:cubicBezTo>
                  <a:pt x="0" y="376"/>
                  <a:pt x="6" y="388"/>
                  <a:pt x="16" y="398"/>
                </a:cubicBezTo>
                <a:cubicBezTo>
                  <a:pt x="24" y="406"/>
                  <a:pt x="37" y="411"/>
                  <a:pt x="50" y="411"/>
                </a:cubicBezTo>
                <a:close/>
              </a:path>
            </a:pathLst>
          </a:custGeom>
          <a:solidFill>
            <a:schemeClr val="accent1"/>
          </a:solidFill>
          <a:ln w="38100">
            <a:solidFill>
              <a:schemeClr val="bg1"/>
            </a:solidFill>
            <a:round/>
          </a:ln>
        </p:spPr>
        <p:txBody>
          <a:bodyPr vert="horz" wrap="square" lIns="91440" tIns="45720" rIns="91440" bIns="45720" numCol="1" anchor="t" anchorCtr="0" compatLnSpc="1">
            <a:normAutofit/>
          </a:bodyPr>
          <a:lstStyle>
            <a:defPPr>
              <a:defRPr lang="en-US"/>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en-US" dirty="0"/>
          </a:p>
        </p:txBody>
      </p:sp>
      <p:sp>
        <p:nvSpPr>
          <p:cNvPr id="18" name="i$ḷíďe"/>
          <p:cNvSpPr/>
          <p:nvPr/>
        </p:nvSpPr>
        <p:spPr bwMode="auto">
          <a:xfrm>
            <a:off x="3217663" y="3244407"/>
            <a:ext cx="772312" cy="648586"/>
          </a:xfrm>
          <a:custGeom>
            <a:avLst/>
            <a:gdLst>
              <a:gd name="connsiteX0" fmla="*/ 463544 w 602135"/>
              <a:gd name="connsiteY0" fmla="*/ 485984 h 505672"/>
              <a:gd name="connsiteX1" fmla="*/ 508565 w 602135"/>
              <a:gd name="connsiteY1" fmla="*/ 485984 h 505672"/>
              <a:gd name="connsiteX2" fmla="*/ 508565 w 602135"/>
              <a:gd name="connsiteY2" fmla="*/ 500309 h 505672"/>
              <a:gd name="connsiteX3" fmla="*/ 463544 w 602135"/>
              <a:gd name="connsiteY3" fmla="*/ 500309 h 505672"/>
              <a:gd name="connsiteX4" fmla="*/ 132281 w 602135"/>
              <a:gd name="connsiteY4" fmla="*/ 456986 h 505672"/>
              <a:gd name="connsiteX5" fmla="*/ 155586 w 602135"/>
              <a:gd name="connsiteY5" fmla="*/ 459850 h 505672"/>
              <a:gd name="connsiteX6" fmla="*/ 150925 w 602135"/>
              <a:gd name="connsiteY6" fmla="*/ 498870 h 505672"/>
              <a:gd name="connsiteX7" fmla="*/ 127441 w 602135"/>
              <a:gd name="connsiteY7" fmla="*/ 496007 h 505672"/>
              <a:gd name="connsiteX8" fmla="*/ 463544 w 602135"/>
              <a:gd name="connsiteY8" fmla="*/ 433907 h 505672"/>
              <a:gd name="connsiteX9" fmla="*/ 508565 w 602135"/>
              <a:gd name="connsiteY9" fmla="*/ 433907 h 505672"/>
              <a:gd name="connsiteX10" fmla="*/ 508565 w 602135"/>
              <a:gd name="connsiteY10" fmla="*/ 460369 h 505672"/>
              <a:gd name="connsiteX11" fmla="*/ 463544 w 602135"/>
              <a:gd name="connsiteY11" fmla="*/ 460369 h 505672"/>
              <a:gd name="connsiteX12" fmla="*/ 0 w 602135"/>
              <a:gd name="connsiteY12" fmla="*/ 433907 h 505672"/>
              <a:gd name="connsiteX13" fmla="*/ 94275 w 602135"/>
              <a:gd name="connsiteY13" fmla="*/ 433907 h 505672"/>
              <a:gd name="connsiteX14" fmla="*/ 94275 w 602135"/>
              <a:gd name="connsiteY14" fmla="*/ 500450 h 505672"/>
              <a:gd name="connsiteX15" fmla="*/ 0 w 602135"/>
              <a:gd name="connsiteY15" fmla="*/ 500450 h 505672"/>
              <a:gd name="connsiteX16" fmla="*/ 137659 w 602135"/>
              <a:gd name="connsiteY16" fmla="*/ 413133 h 505672"/>
              <a:gd name="connsiteX17" fmla="*/ 160964 w 602135"/>
              <a:gd name="connsiteY17" fmla="*/ 415997 h 505672"/>
              <a:gd name="connsiteX18" fmla="*/ 159350 w 602135"/>
              <a:gd name="connsiteY18" fmla="*/ 428526 h 505672"/>
              <a:gd name="connsiteX19" fmla="*/ 158633 w 602135"/>
              <a:gd name="connsiteY19" fmla="*/ 434254 h 505672"/>
              <a:gd name="connsiteX20" fmla="*/ 135329 w 602135"/>
              <a:gd name="connsiteY20" fmla="*/ 431569 h 505672"/>
              <a:gd name="connsiteX21" fmla="*/ 136046 w 602135"/>
              <a:gd name="connsiteY21" fmla="*/ 425662 h 505672"/>
              <a:gd name="connsiteX22" fmla="*/ 463544 w 602135"/>
              <a:gd name="connsiteY22" fmla="*/ 384864 h 505672"/>
              <a:gd name="connsiteX23" fmla="*/ 508565 w 602135"/>
              <a:gd name="connsiteY23" fmla="*/ 384864 h 505672"/>
              <a:gd name="connsiteX24" fmla="*/ 508565 w 602135"/>
              <a:gd name="connsiteY24" fmla="*/ 408151 h 505672"/>
              <a:gd name="connsiteX25" fmla="*/ 463544 w 602135"/>
              <a:gd name="connsiteY25" fmla="*/ 408151 h 505672"/>
              <a:gd name="connsiteX26" fmla="*/ 0 w 602135"/>
              <a:gd name="connsiteY26" fmla="*/ 371245 h 505672"/>
              <a:gd name="connsiteX27" fmla="*/ 94275 w 602135"/>
              <a:gd name="connsiteY27" fmla="*/ 371245 h 505672"/>
              <a:gd name="connsiteX28" fmla="*/ 94275 w 602135"/>
              <a:gd name="connsiteY28" fmla="*/ 408151 h 505672"/>
              <a:gd name="connsiteX29" fmla="*/ 0 w 602135"/>
              <a:gd name="connsiteY29" fmla="*/ 408151 h 505672"/>
              <a:gd name="connsiteX30" fmla="*/ 144113 w 602135"/>
              <a:gd name="connsiteY30" fmla="*/ 359256 h 505672"/>
              <a:gd name="connsiteX31" fmla="*/ 167417 w 602135"/>
              <a:gd name="connsiteY31" fmla="*/ 362120 h 505672"/>
              <a:gd name="connsiteX32" fmla="*/ 164011 w 602135"/>
              <a:gd name="connsiteY32" fmla="*/ 390580 h 505672"/>
              <a:gd name="connsiteX33" fmla="*/ 140707 w 602135"/>
              <a:gd name="connsiteY33" fmla="*/ 387716 h 505672"/>
              <a:gd name="connsiteX34" fmla="*/ 149491 w 602135"/>
              <a:gd name="connsiteY34" fmla="*/ 315403 h 505672"/>
              <a:gd name="connsiteX35" fmla="*/ 172795 w 602135"/>
              <a:gd name="connsiteY35" fmla="*/ 318267 h 505672"/>
              <a:gd name="connsiteX36" fmla="*/ 170644 w 602135"/>
              <a:gd name="connsiteY36" fmla="*/ 336703 h 505672"/>
              <a:gd name="connsiteX37" fmla="*/ 147160 w 602135"/>
              <a:gd name="connsiteY37" fmla="*/ 333839 h 505672"/>
              <a:gd name="connsiteX38" fmla="*/ 0 w 602135"/>
              <a:gd name="connsiteY38" fmla="*/ 294258 h 505672"/>
              <a:gd name="connsiteX39" fmla="*/ 94275 w 602135"/>
              <a:gd name="connsiteY39" fmla="*/ 294258 h 505672"/>
              <a:gd name="connsiteX40" fmla="*/ 94275 w 602135"/>
              <a:gd name="connsiteY40" fmla="*/ 345630 h 505672"/>
              <a:gd name="connsiteX41" fmla="*/ 0 w 602135"/>
              <a:gd name="connsiteY41" fmla="*/ 345630 h 505672"/>
              <a:gd name="connsiteX42" fmla="*/ 416971 w 602135"/>
              <a:gd name="connsiteY42" fmla="*/ 262433 h 505672"/>
              <a:gd name="connsiteX43" fmla="*/ 416971 w 602135"/>
              <a:gd name="connsiteY43" fmla="*/ 500309 h 505672"/>
              <a:gd name="connsiteX44" fmla="*/ 344712 w 602135"/>
              <a:gd name="connsiteY44" fmla="*/ 500309 h 505672"/>
              <a:gd name="connsiteX45" fmla="*/ 344712 w 602135"/>
              <a:gd name="connsiteY45" fmla="*/ 262791 h 505672"/>
              <a:gd name="connsiteX46" fmla="*/ 346326 w 602135"/>
              <a:gd name="connsiteY46" fmla="*/ 263149 h 505672"/>
              <a:gd name="connsiteX47" fmla="*/ 413744 w 602135"/>
              <a:gd name="connsiteY47" fmla="*/ 263149 h 505672"/>
              <a:gd name="connsiteX48" fmla="*/ 416971 w 602135"/>
              <a:gd name="connsiteY48" fmla="*/ 262433 h 505672"/>
              <a:gd name="connsiteX49" fmla="*/ 155944 w 602135"/>
              <a:gd name="connsiteY49" fmla="*/ 261526 h 505672"/>
              <a:gd name="connsiteX50" fmla="*/ 179428 w 602135"/>
              <a:gd name="connsiteY50" fmla="*/ 264390 h 505672"/>
              <a:gd name="connsiteX51" fmla="*/ 175843 w 602135"/>
              <a:gd name="connsiteY51" fmla="*/ 292850 h 505672"/>
              <a:gd name="connsiteX52" fmla="*/ 152538 w 602135"/>
              <a:gd name="connsiteY52" fmla="*/ 289986 h 505672"/>
              <a:gd name="connsiteX53" fmla="*/ 0 w 602135"/>
              <a:gd name="connsiteY53" fmla="*/ 231807 h 505672"/>
              <a:gd name="connsiteX54" fmla="*/ 94275 w 602135"/>
              <a:gd name="connsiteY54" fmla="*/ 231807 h 505672"/>
              <a:gd name="connsiteX55" fmla="*/ 94275 w 602135"/>
              <a:gd name="connsiteY55" fmla="*/ 268713 h 505672"/>
              <a:gd name="connsiteX56" fmla="*/ 0 w 602135"/>
              <a:gd name="connsiteY56" fmla="*/ 268713 h 505672"/>
              <a:gd name="connsiteX57" fmla="*/ 161322 w 602135"/>
              <a:gd name="connsiteY57" fmla="*/ 217673 h 505672"/>
              <a:gd name="connsiteX58" fmla="*/ 184627 w 602135"/>
              <a:gd name="connsiteY58" fmla="*/ 220536 h 505672"/>
              <a:gd name="connsiteX59" fmla="*/ 184089 w 602135"/>
              <a:gd name="connsiteY59" fmla="*/ 226264 h 505672"/>
              <a:gd name="connsiteX60" fmla="*/ 182475 w 602135"/>
              <a:gd name="connsiteY60" fmla="*/ 238794 h 505672"/>
              <a:gd name="connsiteX61" fmla="*/ 159171 w 602135"/>
              <a:gd name="connsiteY61" fmla="*/ 235930 h 505672"/>
              <a:gd name="connsiteX62" fmla="*/ 160605 w 602135"/>
              <a:gd name="connsiteY62" fmla="*/ 223400 h 505672"/>
              <a:gd name="connsiteX63" fmla="*/ 359249 w 602135"/>
              <a:gd name="connsiteY63" fmla="*/ 216213 h 505672"/>
              <a:gd name="connsiteX64" fmla="*/ 401024 w 602135"/>
              <a:gd name="connsiteY64" fmla="*/ 216213 h 505672"/>
              <a:gd name="connsiteX65" fmla="*/ 401024 w 602135"/>
              <a:gd name="connsiteY65" fmla="*/ 237383 h 505672"/>
              <a:gd name="connsiteX66" fmla="*/ 359249 w 602135"/>
              <a:gd name="connsiteY66" fmla="*/ 237383 h 505672"/>
              <a:gd name="connsiteX67" fmla="*/ 569150 w 602135"/>
              <a:gd name="connsiteY67" fmla="*/ 196014 h 505672"/>
              <a:gd name="connsiteX68" fmla="*/ 602135 w 602135"/>
              <a:gd name="connsiteY68" fmla="*/ 502092 h 505672"/>
              <a:gd name="connsiteX69" fmla="*/ 568612 w 602135"/>
              <a:gd name="connsiteY69" fmla="*/ 505672 h 505672"/>
              <a:gd name="connsiteX70" fmla="*/ 535628 w 602135"/>
              <a:gd name="connsiteY70" fmla="*/ 199594 h 505672"/>
              <a:gd name="connsiteX71" fmla="*/ 344712 w 602135"/>
              <a:gd name="connsiteY71" fmla="*/ 173309 h 505672"/>
              <a:gd name="connsiteX72" fmla="*/ 416971 w 602135"/>
              <a:gd name="connsiteY72" fmla="*/ 173309 h 505672"/>
              <a:gd name="connsiteX73" fmla="*/ 416971 w 602135"/>
              <a:gd name="connsiteY73" fmla="*/ 191162 h 505672"/>
              <a:gd name="connsiteX74" fmla="*/ 413744 w 602135"/>
              <a:gd name="connsiteY74" fmla="*/ 190448 h 505672"/>
              <a:gd name="connsiteX75" fmla="*/ 346326 w 602135"/>
              <a:gd name="connsiteY75" fmla="*/ 190448 h 505672"/>
              <a:gd name="connsiteX76" fmla="*/ 344712 w 602135"/>
              <a:gd name="connsiteY76" fmla="*/ 190805 h 505672"/>
              <a:gd name="connsiteX77" fmla="*/ 0 w 602135"/>
              <a:gd name="connsiteY77" fmla="*/ 154821 h 505672"/>
              <a:gd name="connsiteX78" fmla="*/ 94275 w 602135"/>
              <a:gd name="connsiteY78" fmla="*/ 154821 h 505672"/>
              <a:gd name="connsiteX79" fmla="*/ 94275 w 602135"/>
              <a:gd name="connsiteY79" fmla="*/ 206193 h 505672"/>
              <a:gd name="connsiteX80" fmla="*/ 0 w 602135"/>
              <a:gd name="connsiteY80" fmla="*/ 206193 h 505672"/>
              <a:gd name="connsiteX81" fmla="*/ 169210 w 602135"/>
              <a:gd name="connsiteY81" fmla="*/ 153056 h 505672"/>
              <a:gd name="connsiteX82" fmla="*/ 192694 w 602135"/>
              <a:gd name="connsiteY82" fmla="*/ 155920 h 505672"/>
              <a:gd name="connsiteX83" fmla="*/ 187853 w 602135"/>
              <a:gd name="connsiteY83" fmla="*/ 194940 h 505672"/>
              <a:gd name="connsiteX84" fmla="*/ 164370 w 602135"/>
              <a:gd name="connsiteY84" fmla="*/ 192256 h 505672"/>
              <a:gd name="connsiteX85" fmla="*/ 463544 w 602135"/>
              <a:gd name="connsiteY85" fmla="*/ 92229 h 505672"/>
              <a:gd name="connsiteX86" fmla="*/ 508565 w 602135"/>
              <a:gd name="connsiteY86" fmla="*/ 92229 h 505672"/>
              <a:gd name="connsiteX87" fmla="*/ 508565 w 602135"/>
              <a:gd name="connsiteY87" fmla="*/ 359249 h 505672"/>
              <a:gd name="connsiteX88" fmla="*/ 463544 w 602135"/>
              <a:gd name="connsiteY88" fmla="*/ 359249 h 505672"/>
              <a:gd name="connsiteX89" fmla="*/ 0 w 602135"/>
              <a:gd name="connsiteY89" fmla="*/ 92229 h 505672"/>
              <a:gd name="connsiteX90" fmla="*/ 94275 w 602135"/>
              <a:gd name="connsiteY90" fmla="*/ 92229 h 505672"/>
              <a:gd name="connsiteX91" fmla="*/ 94275 w 602135"/>
              <a:gd name="connsiteY91" fmla="*/ 129276 h 505672"/>
              <a:gd name="connsiteX92" fmla="*/ 0 w 602135"/>
              <a:gd name="connsiteY92" fmla="*/ 129276 h 505672"/>
              <a:gd name="connsiteX93" fmla="*/ 219741 w 602135"/>
              <a:gd name="connsiteY93" fmla="*/ 54618 h 505672"/>
              <a:gd name="connsiteX94" fmla="*/ 319097 w 602135"/>
              <a:gd name="connsiteY94" fmla="*/ 54618 h 505672"/>
              <a:gd name="connsiteX95" fmla="*/ 319097 w 602135"/>
              <a:gd name="connsiteY95" fmla="*/ 160403 h 505672"/>
              <a:gd name="connsiteX96" fmla="*/ 319097 w 602135"/>
              <a:gd name="connsiteY96" fmla="*/ 500309 h 505672"/>
              <a:gd name="connsiteX97" fmla="*/ 219741 w 602135"/>
              <a:gd name="connsiteY97" fmla="*/ 500309 h 505672"/>
              <a:gd name="connsiteX98" fmla="*/ 0 w 602135"/>
              <a:gd name="connsiteY98" fmla="*/ 0 h 505672"/>
              <a:gd name="connsiteX99" fmla="*/ 94275 w 602135"/>
              <a:gd name="connsiteY99" fmla="*/ 0 h 505672"/>
              <a:gd name="connsiteX100" fmla="*/ 94275 w 602135"/>
              <a:gd name="connsiteY100" fmla="*/ 66614 h 505672"/>
              <a:gd name="connsiteX101" fmla="*/ 0 w 602135"/>
              <a:gd name="connsiteY101" fmla="*/ 66614 h 505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602135" h="505672">
                <a:moveTo>
                  <a:pt x="463544" y="485984"/>
                </a:moveTo>
                <a:lnTo>
                  <a:pt x="508565" y="485984"/>
                </a:lnTo>
                <a:lnTo>
                  <a:pt x="508565" y="500309"/>
                </a:lnTo>
                <a:lnTo>
                  <a:pt x="463544" y="500309"/>
                </a:lnTo>
                <a:close/>
                <a:moveTo>
                  <a:pt x="132281" y="456986"/>
                </a:moveTo>
                <a:lnTo>
                  <a:pt x="155586" y="459850"/>
                </a:lnTo>
                <a:lnTo>
                  <a:pt x="150925" y="498870"/>
                </a:lnTo>
                <a:lnTo>
                  <a:pt x="127441" y="496007"/>
                </a:lnTo>
                <a:close/>
                <a:moveTo>
                  <a:pt x="463544" y="433907"/>
                </a:moveTo>
                <a:lnTo>
                  <a:pt x="508565" y="433907"/>
                </a:lnTo>
                <a:lnTo>
                  <a:pt x="508565" y="460369"/>
                </a:lnTo>
                <a:lnTo>
                  <a:pt x="463544" y="460369"/>
                </a:lnTo>
                <a:close/>
                <a:moveTo>
                  <a:pt x="0" y="433907"/>
                </a:moveTo>
                <a:lnTo>
                  <a:pt x="94275" y="433907"/>
                </a:lnTo>
                <a:lnTo>
                  <a:pt x="94275" y="500450"/>
                </a:lnTo>
                <a:lnTo>
                  <a:pt x="0" y="500450"/>
                </a:lnTo>
                <a:close/>
                <a:moveTo>
                  <a:pt x="137659" y="413133"/>
                </a:moveTo>
                <a:lnTo>
                  <a:pt x="160964" y="415997"/>
                </a:lnTo>
                <a:lnTo>
                  <a:pt x="159350" y="428526"/>
                </a:lnTo>
                <a:lnTo>
                  <a:pt x="158633" y="434254"/>
                </a:lnTo>
                <a:lnTo>
                  <a:pt x="135329" y="431569"/>
                </a:lnTo>
                <a:lnTo>
                  <a:pt x="136046" y="425662"/>
                </a:lnTo>
                <a:close/>
                <a:moveTo>
                  <a:pt x="463544" y="384864"/>
                </a:moveTo>
                <a:lnTo>
                  <a:pt x="508565" y="384864"/>
                </a:lnTo>
                <a:lnTo>
                  <a:pt x="508565" y="408151"/>
                </a:lnTo>
                <a:lnTo>
                  <a:pt x="463544" y="408151"/>
                </a:lnTo>
                <a:close/>
                <a:moveTo>
                  <a:pt x="0" y="371245"/>
                </a:moveTo>
                <a:lnTo>
                  <a:pt x="94275" y="371245"/>
                </a:lnTo>
                <a:lnTo>
                  <a:pt x="94275" y="408151"/>
                </a:lnTo>
                <a:lnTo>
                  <a:pt x="0" y="408151"/>
                </a:lnTo>
                <a:close/>
                <a:moveTo>
                  <a:pt x="144113" y="359256"/>
                </a:moveTo>
                <a:lnTo>
                  <a:pt x="167417" y="362120"/>
                </a:lnTo>
                <a:lnTo>
                  <a:pt x="164011" y="390580"/>
                </a:lnTo>
                <a:lnTo>
                  <a:pt x="140707" y="387716"/>
                </a:lnTo>
                <a:close/>
                <a:moveTo>
                  <a:pt x="149491" y="315403"/>
                </a:moveTo>
                <a:lnTo>
                  <a:pt x="172795" y="318267"/>
                </a:lnTo>
                <a:lnTo>
                  <a:pt x="170644" y="336703"/>
                </a:lnTo>
                <a:lnTo>
                  <a:pt x="147160" y="333839"/>
                </a:lnTo>
                <a:close/>
                <a:moveTo>
                  <a:pt x="0" y="294258"/>
                </a:moveTo>
                <a:lnTo>
                  <a:pt x="94275" y="294258"/>
                </a:lnTo>
                <a:lnTo>
                  <a:pt x="94275" y="345630"/>
                </a:lnTo>
                <a:lnTo>
                  <a:pt x="0" y="345630"/>
                </a:lnTo>
                <a:close/>
                <a:moveTo>
                  <a:pt x="416971" y="262433"/>
                </a:moveTo>
                <a:lnTo>
                  <a:pt x="416971" y="500309"/>
                </a:lnTo>
                <a:lnTo>
                  <a:pt x="344712" y="500309"/>
                </a:lnTo>
                <a:lnTo>
                  <a:pt x="344712" y="262791"/>
                </a:lnTo>
                <a:cubicBezTo>
                  <a:pt x="345250" y="262791"/>
                  <a:pt x="345788" y="263149"/>
                  <a:pt x="346326" y="263149"/>
                </a:cubicBezTo>
                <a:lnTo>
                  <a:pt x="413744" y="263149"/>
                </a:lnTo>
                <a:cubicBezTo>
                  <a:pt x="414999" y="263149"/>
                  <a:pt x="415895" y="262612"/>
                  <a:pt x="416971" y="262433"/>
                </a:cubicBezTo>
                <a:close/>
                <a:moveTo>
                  <a:pt x="155944" y="261526"/>
                </a:moveTo>
                <a:lnTo>
                  <a:pt x="179428" y="264390"/>
                </a:lnTo>
                <a:lnTo>
                  <a:pt x="175843" y="292850"/>
                </a:lnTo>
                <a:lnTo>
                  <a:pt x="152538" y="289986"/>
                </a:lnTo>
                <a:close/>
                <a:moveTo>
                  <a:pt x="0" y="231807"/>
                </a:moveTo>
                <a:lnTo>
                  <a:pt x="94275" y="231807"/>
                </a:lnTo>
                <a:lnTo>
                  <a:pt x="94275" y="268713"/>
                </a:lnTo>
                <a:lnTo>
                  <a:pt x="0" y="268713"/>
                </a:lnTo>
                <a:close/>
                <a:moveTo>
                  <a:pt x="161322" y="217673"/>
                </a:moveTo>
                <a:lnTo>
                  <a:pt x="184627" y="220536"/>
                </a:lnTo>
                <a:lnTo>
                  <a:pt x="184089" y="226264"/>
                </a:lnTo>
                <a:lnTo>
                  <a:pt x="182475" y="238794"/>
                </a:lnTo>
                <a:lnTo>
                  <a:pt x="159171" y="235930"/>
                </a:lnTo>
                <a:lnTo>
                  <a:pt x="160605" y="223400"/>
                </a:lnTo>
                <a:close/>
                <a:moveTo>
                  <a:pt x="359249" y="216213"/>
                </a:moveTo>
                <a:lnTo>
                  <a:pt x="401024" y="216213"/>
                </a:lnTo>
                <a:lnTo>
                  <a:pt x="401024" y="237383"/>
                </a:lnTo>
                <a:lnTo>
                  <a:pt x="359249" y="237383"/>
                </a:lnTo>
                <a:close/>
                <a:moveTo>
                  <a:pt x="569150" y="196014"/>
                </a:moveTo>
                <a:lnTo>
                  <a:pt x="602135" y="502092"/>
                </a:lnTo>
                <a:lnTo>
                  <a:pt x="568612" y="505672"/>
                </a:lnTo>
                <a:lnTo>
                  <a:pt x="535628" y="199594"/>
                </a:lnTo>
                <a:close/>
                <a:moveTo>
                  <a:pt x="344712" y="173309"/>
                </a:moveTo>
                <a:lnTo>
                  <a:pt x="416971" y="173309"/>
                </a:lnTo>
                <a:lnTo>
                  <a:pt x="416971" y="191162"/>
                </a:lnTo>
                <a:cubicBezTo>
                  <a:pt x="415895" y="190805"/>
                  <a:pt x="414999" y="190448"/>
                  <a:pt x="413744" y="190448"/>
                </a:cubicBezTo>
                <a:lnTo>
                  <a:pt x="346326" y="190448"/>
                </a:lnTo>
                <a:cubicBezTo>
                  <a:pt x="345788" y="190448"/>
                  <a:pt x="345250" y="190805"/>
                  <a:pt x="344712" y="190805"/>
                </a:cubicBezTo>
                <a:close/>
                <a:moveTo>
                  <a:pt x="0" y="154821"/>
                </a:moveTo>
                <a:lnTo>
                  <a:pt x="94275" y="154821"/>
                </a:lnTo>
                <a:lnTo>
                  <a:pt x="94275" y="206193"/>
                </a:lnTo>
                <a:lnTo>
                  <a:pt x="0" y="206193"/>
                </a:lnTo>
                <a:close/>
                <a:moveTo>
                  <a:pt x="169210" y="153056"/>
                </a:moveTo>
                <a:lnTo>
                  <a:pt x="192694" y="155920"/>
                </a:lnTo>
                <a:lnTo>
                  <a:pt x="187853" y="194940"/>
                </a:lnTo>
                <a:lnTo>
                  <a:pt x="164370" y="192256"/>
                </a:lnTo>
                <a:close/>
                <a:moveTo>
                  <a:pt x="463544" y="92229"/>
                </a:moveTo>
                <a:lnTo>
                  <a:pt x="508565" y="92229"/>
                </a:lnTo>
                <a:lnTo>
                  <a:pt x="508565" y="359249"/>
                </a:lnTo>
                <a:lnTo>
                  <a:pt x="463544" y="359249"/>
                </a:lnTo>
                <a:close/>
                <a:moveTo>
                  <a:pt x="0" y="92229"/>
                </a:moveTo>
                <a:lnTo>
                  <a:pt x="94275" y="92229"/>
                </a:lnTo>
                <a:lnTo>
                  <a:pt x="94275" y="129276"/>
                </a:lnTo>
                <a:lnTo>
                  <a:pt x="0" y="129276"/>
                </a:lnTo>
                <a:close/>
                <a:moveTo>
                  <a:pt x="219741" y="54618"/>
                </a:moveTo>
                <a:lnTo>
                  <a:pt x="319097" y="54618"/>
                </a:lnTo>
                <a:lnTo>
                  <a:pt x="319097" y="160403"/>
                </a:lnTo>
                <a:lnTo>
                  <a:pt x="319097" y="500309"/>
                </a:lnTo>
                <a:lnTo>
                  <a:pt x="219741" y="500309"/>
                </a:lnTo>
                <a:close/>
                <a:moveTo>
                  <a:pt x="0" y="0"/>
                </a:moveTo>
                <a:lnTo>
                  <a:pt x="94275" y="0"/>
                </a:lnTo>
                <a:lnTo>
                  <a:pt x="94275" y="66614"/>
                </a:lnTo>
                <a:lnTo>
                  <a:pt x="0" y="66614"/>
                </a:lnTo>
                <a:close/>
              </a:path>
            </a:pathLst>
          </a:custGeom>
          <a:solidFill>
            <a:srgbClr val="A5B592"/>
          </a:solidFill>
          <a:ln>
            <a:solidFill>
              <a:srgbClr val="A5B592"/>
            </a:solidFill>
          </a:ln>
        </p:spPr>
        <p:txBody>
          <a:bodyPr vert="horz" wrap="square" lIns="91440" tIns="45720" rIns="91440" bIns="45720" numCol="1" anchor="t" anchorCtr="0" compatLnSpc="1">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defRPr/>
            </a:pPr>
            <a:endParaRPr lang="ko-KR" altLang="en-US" dirty="0"/>
          </a:p>
        </p:txBody>
      </p:sp>
      <p:sp>
        <p:nvSpPr>
          <p:cNvPr id="15" name="iŝḷïďé"/>
          <p:cNvSpPr/>
          <p:nvPr/>
        </p:nvSpPr>
        <p:spPr bwMode="auto">
          <a:xfrm>
            <a:off x="5705049" y="1566767"/>
            <a:ext cx="5786863" cy="10861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just">
              <a:lnSpc>
                <a:spcPct val="150000"/>
              </a:lnSpc>
            </a:pPr>
            <a:r>
              <a:rPr lang="zh-CN" altLang="en-US" sz="1400" dirty="0">
                <a:latin typeface="Adobe 宋体 Std L" panose="02020300000000000000" pitchFamily="18" charset="-122"/>
                <a:ea typeface="Adobe 宋体 Std L" panose="02020300000000000000" pitchFamily="18" charset="-122"/>
              </a:rPr>
              <a:t>华中师范大学简称“华中师大</a:t>
            </a:r>
            <a:r>
              <a:rPr lang="en-US" altLang="zh-CN" sz="1400" dirty="0">
                <a:latin typeface="Adobe 宋体 Std L" panose="02020300000000000000" pitchFamily="18" charset="-122"/>
                <a:ea typeface="Adobe 宋体 Std L" panose="02020300000000000000" pitchFamily="18" charset="-122"/>
              </a:rPr>
              <a:t>”</a:t>
            </a:r>
            <a:r>
              <a:rPr lang="zh-CN" altLang="en-US" sz="1400" dirty="0">
                <a:latin typeface="Adobe 宋体 Std L" panose="02020300000000000000" pitchFamily="18" charset="-122"/>
                <a:ea typeface="Adobe 宋体 Std L" panose="02020300000000000000" pitchFamily="18" charset="-122"/>
              </a:rPr>
              <a:t>，位于湖北省武汉市，是中华人民共和国教育部直属重点综合性师范大学，由教育部和湖北省人民政府共建 ；位列国家“双一流”、“</a:t>
            </a:r>
            <a:r>
              <a:rPr lang="en-US" altLang="zh-CN" sz="1400" dirty="0">
                <a:latin typeface="Adobe 宋体 Std L" panose="02020300000000000000" pitchFamily="18" charset="-122"/>
                <a:ea typeface="Adobe 宋体 Std L" panose="02020300000000000000" pitchFamily="18" charset="-122"/>
              </a:rPr>
              <a:t>211</a:t>
            </a:r>
            <a:r>
              <a:rPr lang="zh-CN" altLang="en-US" sz="1400" dirty="0">
                <a:latin typeface="Adobe 宋体 Std L" panose="02020300000000000000" pitchFamily="18" charset="-122"/>
                <a:ea typeface="Adobe 宋体 Std L" panose="02020300000000000000" pitchFamily="18" charset="-122"/>
              </a:rPr>
              <a:t>工程”、“</a:t>
            </a:r>
            <a:r>
              <a:rPr lang="en-US" altLang="zh-CN" sz="1400" dirty="0">
                <a:latin typeface="Adobe 宋体 Std L" panose="02020300000000000000" pitchFamily="18" charset="-122"/>
                <a:ea typeface="Adobe 宋体 Std L" panose="02020300000000000000" pitchFamily="18" charset="-122"/>
              </a:rPr>
              <a:t>985</a:t>
            </a:r>
            <a:r>
              <a:rPr lang="zh-CN" altLang="en-US" sz="1400" dirty="0">
                <a:latin typeface="Adobe 宋体 Std L" panose="02020300000000000000" pitchFamily="18" charset="-122"/>
                <a:ea typeface="Adobe 宋体 Std L" panose="02020300000000000000" pitchFamily="18" charset="-122"/>
              </a:rPr>
              <a:t>工程优势学科创新平台”。</a:t>
            </a:r>
            <a:endParaRPr lang="en-US" altLang="zh-CN" sz="1400" dirty="0">
              <a:latin typeface="Adobe 宋体 Std L" panose="02020300000000000000" pitchFamily="18" charset="-122"/>
              <a:ea typeface="Adobe 宋体 Std L" panose="02020300000000000000" pitchFamily="18" charset="-122"/>
            </a:endParaRPr>
          </a:p>
        </p:txBody>
      </p:sp>
      <p:sp>
        <p:nvSpPr>
          <p:cNvPr id="16" name="íŝḻïḋe"/>
          <p:cNvSpPr/>
          <p:nvPr/>
        </p:nvSpPr>
        <p:spPr bwMode="auto">
          <a:xfrm>
            <a:off x="6600306" y="3230900"/>
            <a:ext cx="5028200" cy="10861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p>
            <a:pPr algn="just" defTabSz="914400">
              <a:lnSpc>
                <a:spcPct val="150000"/>
              </a:lnSpc>
            </a:pPr>
            <a:r>
              <a:rPr lang="zh-CN" altLang="en-US" sz="1400" dirty="0">
                <a:latin typeface="Adobe 宋体 Std L" panose="02020300000000000000" pitchFamily="18" charset="-122"/>
                <a:ea typeface="Adobe 宋体 Std L" panose="02020300000000000000" pitchFamily="18" charset="-122"/>
              </a:rPr>
              <a:t>华中师范大学（</a:t>
            </a:r>
            <a:r>
              <a:rPr lang="en-US" altLang="zh-CN" sz="1400" dirty="0">
                <a:latin typeface="Adobe 宋体 Std L" panose="02020300000000000000" pitchFamily="18" charset="-122"/>
                <a:ea typeface="Adobe 宋体 Std L" panose="02020300000000000000" pitchFamily="18" charset="-122"/>
              </a:rPr>
              <a:t>Central China Normal University</a:t>
            </a:r>
            <a:r>
              <a:rPr lang="zh-CN" altLang="en-US" sz="1400" dirty="0">
                <a:latin typeface="Adobe 宋体 Std L" panose="02020300000000000000" pitchFamily="18" charset="-122"/>
                <a:ea typeface="Adobe 宋体 Std L" panose="02020300000000000000" pitchFamily="18" charset="-122"/>
              </a:rPr>
              <a:t>），简称“华中师大</a:t>
            </a:r>
            <a:r>
              <a:rPr lang="en-US" altLang="zh-CN" sz="1400" dirty="0">
                <a:latin typeface="Adobe 宋体 Std L" panose="02020300000000000000" pitchFamily="18" charset="-122"/>
                <a:ea typeface="Adobe 宋体 Std L" panose="02020300000000000000" pitchFamily="18" charset="-122"/>
              </a:rPr>
              <a:t>”</a:t>
            </a:r>
            <a:r>
              <a:rPr lang="zh-CN" altLang="en-US" sz="1400" dirty="0">
                <a:latin typeface="Adobe 宋体 Std L" panose="02020300000000000000" pitchFamily="18" charset="-122"/>
                <a:ea typeface="Adobe 宋体 Std L" panose="02020300000000000000" pitchFamily="18" charset="-122"/>
              </a:rPr>
              <a:t>，位于湖北省武汉市，是中华人民共和国教育部直属重点综合性师范大学，由教育部和湖北省人民政府共建 ；位列国家“双一流”、“</a:t>
            </a:r>
            <a:r>
              <a:rPr lang="en-US" altLang="zh-CN" sz="1400" dirty="0">
                <a:latin typeface="Adobe 宋体 Std L" panose="02020300000000000000" pitchFamily="18" charset="-122"/>
                <a:ea typeface="Adobe 宋体 Std L" panose="02020300000000000000" pitchFamily="18" charset="-122"/>
              </a:rPr>
              <a:t>211</a:t>
            </a:r>
            <a:r>
              <a:rPr lang="zh-CN" altLang="en-US" sz="1400" dirty="0">
                <a:latin typeface="Adobe 宋体 Std L" panose="02020300000000000000" pitchFamily="18" charset="-122"/>
                <a:ea typeface="Adobe 宋体 Std L" panose="02020300000000000000" pitchFamily="18" charset="-122"/>
              </a:rPr>
              <a:t>工程”、“</a:t>
            </a:r>
            <a:r>
              <a:rPr lang="en-US" altLang="zh-CN" sz="1400" dirty="0">
                <a:latin typeface="Adobe 宋体 Std L" panose="02020300000000000000" pitchFamily="18" charset="-122"/>
                <a:ea typeface="Adobe 宋体 Std L" panose="02020300000000000000" pitchFamily="18" charset="-122"/>
              </a:rPr>
              <a:t>985</a:t>
            </a:r>
            <a:r>
              <a:rPr lang="zh-CN" altLang="en-US" sz="1400" dirty="0">
                <a:latin typeface="Adobe 宋体 Std L" panose="02020300000000000000" pitchFamily="18" charset="-122"/>
                <a:ea typeface="Adobe 宋体 Std L" panose="02020300000000000000" pitchFamily="18" charset="-122"/>
              </a:rPr>
              <a:t>工程优势学科创新平台”。</a:t>
            </a:r>
            <a:endParaRPr lang="en-US" altLang="zh-CN" sz="1400" dirty="0">
              <a:latin typeface="Adobe 宋体 Std L" panose="02020300000000000000" pitchFamily="18" charset="-122"/>
              <a:ea typeface="Adobe 宋体 Std L" panose="02020300000000000000" pitchFamily="18" charset="-122"/>
            </a:endParaRPr>
          </a:p>
        </p:txBody>
      </p:sp>
      <p:sp>
        <p:nvSpPr>
          <p:cNvPr id="17" name="ïSḻiďé"/>
          <p:cNvSpPr/>
          <p:nvPr/>
        </p:nvSpPr>
        <p:spPr bwMode="auto">
          <a:xfrm>
            <a:off x="5858924" y="5112388"/>
            <a:ext cx="5837776" cy="1155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p>
            <a:pPr algn="just" defTabSz="914400">
              <a:lnSpc>
                <a:spcPct val="150000"/>
              </a:lnSpc>
            </a:pPr>
            <a:r>
              <a:rPr lang="zh-CN" altLang="en-US" sz="1400" dirty="0">
                <a:latin typeface="Adobe 宋体 Std L" panose="02020300000000000000" pitchFamily="18" charset="-122"/>
                <a:ea typeface="Adobe 宋体 Std L" panose="02020300000000000000" pitchFamily="18" charset="-122"/>
              </a:rPr>
              <a:t>华中师范大学（</a:t>
            </a:r>
            <a:r>
              <a:rPr lang="en-US" altLang="zh-CN" sz="1400" dirty="0">
                <a:latin typeface="Adobe 宋体 Std L" panose="02020300000000000000" pitchFamily="18" charset="-122"/>
                <a:ea typeface="Adobe 宋体 Std L" panose="02020300000000000000" pitchFamily="18" charset="-122"/>
              </a:rPr>
              <a:t>Central China Normal University</a:t>
            </a:r>
            <a:r>
              <a:rPr lang="zh-CN" altLang="en-US" sz="1400" dirty="0">
                <a:latin typeface="Adobe 宋体 Std L" panose="02020300000000000000" pitchFamily="18" charset="-122"/>
                <a:ea typeface="Adobe 宋体 Std L" panose="02020300000000000000" pitchFamily="18" charset="-122"/>
              </a:rPr>
              <a:t>），简称“华中师大</a:t>
            </a:r>
            <a:r>
              <a:rPr lang="en-US" altLang="zh-CN" sz="1400" dirty="0">
                <a:latin typeface="Adobe 宋体 Std L" panose="02020300000000000000" pitchFamily="18" charset="-122"/>
                <a:ea typeface="Adobe 宋体 Std L" panose="02020300000000000000" pitchFamily="18" charset="-122"/>
              </a:rPr>
              <a:t>”</a:t>
            </a:r>
            <a:r>
              <a:rPr lang="zh-CN" altLang="en-US" sz="1400" dirty="0">
                <a:latin typeface="Adobe 宋体 Std L" panose="02020300000000000000" pitchFamily="18" charset="-122"/>
                <a:ea typeface="Adobe 宋体 Std L" panose="02020300000000000000" pitchFamily="18" charset="-122"/>
              </a:rPr>
              <a:t>，位于湖北省武汉市，是中华人民共和国教育部直属重点综合性师范大学，由教育部和湖北省人民政府共建 ；位列国家“双一流”、“</a:t>
            </a:r>
            <a:r>
              <a:rPr lang="en-US" altLang="zh-CN" sz="1400" dirty="0">
                <a:latin typeface="Adobe 宋体 Std L" panose="02020300000000000000" pitchFamily="18" charset="-122"/>
                <a:ea typeface="Adobe 宋体 Std L" panose="02020300000000000000" pitchFamily="18" charset="-122"/>
              </a:rPr>
              <a:t>211</a:t>
            </a:r>
            <a:r>
              <a:rPr lang="zh-CN" altLang="en-US" sz="1400" dirty="0">
                <a:latin typeface="Adobe 宋体 Std L" panose="02020300000000000000" pitchFamily="18" charset="-122"/>
                <a:ea typeface="Adobe 宋体 Std L" panose="02020300000000000000" pitchFamily="18" charset="-122"/>
              </a:rPr>
              <a:t>工程”、“</a:t>
            </a:r>
            <a:r>
              <a:rPr lang="en-US" altLang="zh-CN" sz="1400" dirty="0">
                <a:latin typeface="Adobe 宋体 Std L" panose="02020300000000000000" pitchFamily="18" charset="-122"/>
                <a:ea typeface="Adobe 宋体 Std L" panose="02020300000000000000" pitchFamily="18" charset="-122"/>
              </a:rPr>
              <a:t>985</a:t>
            </a:r>
            <a:r>
              <a:rPr lang="zh-CN" altLang="en-US" sz="1400" dirty="0">
                <a:latin typeface="Adobe 宋体 Std L" panose="02020300000000000000" pitchFamily="18" charset="-122"/>
                <a:ea typeface="Adobe 宋体 Std L" panose="02020300000000000000" pitchFamily="18" charset="-122"/>
              </a:rPr>
              <a:t>工程优势学科创新平台”。</a:t>
            </a:r>
            <a:endParaRPr lang="en-US" altLang="zh-CN" sz="1400" dirty="0">
              <a:latin typeface="Adobe 宋体 Std L" panose="02020300000000000000" pitchFamily="18" charset="-122"/>
              <a:ea typeface="Adobe 宋体 Std L" panose="02020300000000000000" pitchFamily="18" charset="-122"/>
            </a:endParaRPr>
          </a:p>
        </p:txBody>
      </p:sp>
      <p:sp>
        <p:nvSpPr>
          <p:cNvPr id="19" name="ïşļiḍê"/>
          <p:cNvSpPr txBox="1"/>
          <p:nvPr/>
        </p:nvSpPr>
        <p:spPr>
          <a:xfrm>
            <a:off x="5705050" y="1048008"/>
            <a:ext cx="4570000" cy="591488"/>
          </a:xfrm>
          <a:prstGeom prst="rect">
            <a:avLst/>
          </a:prstGeom>
          <a:noFill/>
          <a:ln>
            <a:noFill/>
          </a:ln>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3765" rtl="0" eaLnBrk="1" fontAlgn="auto" latinLnBrk="0" hangingPunct="1">
              <a:lnSpc>
                <a:spcPct val="100000"/>
              </a:lnSpc>
              <a:spcBef>
                <a:spcPts val="0"/>
              </a:spcBef>
              <a:spcAft>
                <a:spcPts val="0"/>
              </a:spcAft>
              <a:buClrTx/>
              <a:buSzPct val="25000"/>
              <a:buFontTx/>
              <a:buNone/>
              <a:defRPr/>
            </a:pPr>
            <a:r>
              <a:rPr lang="en-US" altLang="zh-CN" sz="2400" b="1" dirty="0">
                <a:solidFill>
                  <a:schemeClr val="accent2">
                    <a:lumMod val="60000"/>
                    <a:lumOff val="40000"/>
                  </a:schemeClr>
                </a:solidFill>
                <a:latin typeface="黑体" panose="02010609060101010101" charset="-122"/>
                <a:ea typeface="黑体" panose="02010609060101010101" charset="-122"/>
              </a:rPr>
              <a:t>《</a:t>
            </a:r>
            <a:r>
              <a:rPr lang="zh-CN" altLang="en-US" sz="2400" b="1" dirty="0">
                <a:solidFill>
                  <a:schemeClr val="accent2">
                    <a:lumMod val="60000"/>
                    <a:lumOff val="40000"/>
                  </a:schemeClr>
                </a:solidFill>
                <a:latin typeface="黑体" panose="02010609060101010101" charset="-122"/>
                <a:ea typeface="黑体" panose="02010609060101010101" charset="-122"/>
              </a:rPr>
              <a:t>华中师范大学大学学报</a:t>
            </a:r>
            <a:r>
              <a:rPr lang="en-US" altLang="zh-CN" sz="2400" b="1" dirty="0">
                <a:solidFill>
                  <a:schemeClr val="accent2">
                    <a:lumMod val="60000"/>
                    <a:lumOff val="40000"/>
                  </a:schemeClr>
                </a:solidFill>
                <a:latin typeface="黑体" panose="02010609060101010101" charset="-122"/>
                <a:ea typeface="黑体" panose="02010609060101010101" charset="-122"/>
              </a:rPr>
              <a:t>》</a:t>
            </a:r>
            <a:endParaRPr kumimoji="0" lang="en-US" sz="2400" b="1" i="0" u="none" strike="noStrike" kern="1200" cap="none" spc="0" normalizeH="0" baseline="0" noProof="0" dirty="0">
              <a:ln>
                <a:noFill/>
              </a:ln>
              <a:solidFill>
                <a:schemeClr val="accent2">
                  <a:lumMod val="60000"/>
                  <a:lumOff val="40000"/>
                </a:schemeClr>
              </a:solidFill>
              <a:effectLst/>
              <a:uLnTx/>
              <a:uFillTx/>
              <a:latin typeface="黑体" panose="02010609060101010101" charset="-122"/>
              <a:ea typeface="黑体" panose="02010609060101010101" charset="-122"/>
            </a:endParaRPr>
          </a:p>
        </p:txBody>
      </p:sp>
      <p:sp>
        <p:nvSpPr>
          <p:cNvPr id="20" name="ïşļiḍê"/>
          <p:cNvSpPr txBox="1"/>
          <p:nvPr/>
        </p:nvSpPr>
        <p:spPr>
          <a:xfrm>
            <a:off x="6600306" y="2722546"/>
            <a:ext cx="4570000" cy="591488"/>
          </a:xfrm>
          <a:prstGeom prst="rect">
            <a:avLst/>
          </a:prstGeom>
          <a:noFill/>
          <a:ln>
            <a:noFill/>
          </a:ln>
        </p:spPr>
        <p:txBody>
          <a:bodyPr wrap="square" lIns="91440" tIns="45720" rIns="91440" bIns="45720" anchor="ctr" anchorCtr="0">
            <a:normAutofit/>
          </a:bodyPr>
          <a:lstStyle>
            <a:defPPr>
              <a:defRPr lang="en-US"/>
            </a:defPPr>
            <a:lvl1pPr marR="0" lvl="0" indent="0" defTabSz="913765" fontAlgn="auto">
              <a:lnSpc>
                <a:spcPct val="100000"/>
              </a:lnSpc>
              <a:spcBef>
                <a:spcPts val="0"/>
              </a:spcBef>
              <a:spcAft>
                <a:spcPts val="0"/>
              </a:spcAft>
              <a:buClrTx/>
              <a:buSzPct val="25000"/>
              <a:buFontTx/>
              <a:buNone/>
              <a:defRPr sz="2400" b="1">
                <a:solidFill>
                  <a:schemeClr val="accent1"/>
                </a:solidFill>
                <a:latin typeface="黑体" panose="02010609060101010101" charset="-122"/>
                <a:ea typeface="黑体" panose="02010609060101010101" charset="-122"/>
              </a:defRPr>
            </a:lvl1pPr>
            <a:lvl2pPr defTabSz="914400"/>
            <a:lvl3pPr defTabSz="914400"/>
            <a:lvl4pPr defTabSz="914400"/>
            <a:lvl5pPr defTabSz="914400"/>
            <a:lvl6pPr defTabSz="914400"/>
            <a:lvl7pPr defTabSz="914400"/>
            <a:lvl8pPr defTabSz="914400"/>
            <a:lvl9pPr defTabSz="914400"/>
          </a:lstStyle>
          <a:p>
            <a:pPr>
              <a:defRPr/>
            </a:pPr>
            <a:r>
              <a:rPr lang="en-US" altLang="zh-CN" dirty="0">
                <a:solidFill>
                  <a:schemeClr val="accent2">
                    <a:lumMod val="60000"/>
                    <a:lumOff val="40000"/>
                  </a:schemeClr>
                </a:solidFill>
              </a:rPr>
              <a:t>《</a:t>
            </a:r>
            <a:r>
              <a:rPr lang="zh-CN" altLang="en-US" dirty="0">
                <a:solidFill>
                  <a:schemeClr val="accent2">
                    <a:lumMod val="60000"/>
                    <a:lumOff val="40000"/>
                  </a:schemeClr>
                </a:solidFill>
              </a:rPr>
              <a:t>华中师范大学大学学报</a:t>
            </a:r>
            <a:r>
              <a:rPr lang="en-US" altLang="zh-CN" dirty="0">
                <a:solidFill>
                  <a:schemeClr val="accent2">
                    <a:lumMod val="60000"/>
                    <a:lumOff val="40000"/>
                  </a:schemeClr>
                </a:solidFill>
              </a:rPr>
              <a:t>》</a:t>
            </a:r>
            <a:endParaRPr lang="en-US" altLang="zh-CN" dirty="0">
              <a:solidFill>
                <a:schemeClr val="accent2">
                  <a:lumMod val="60000"/>
                  <a:lumOff val="40000"/>
                </a:schemeClr>
              </a:solidFill>
            </a:endParaRPr>
          </a:p>
        </p:txBody>
      </p:sp>
      <p:sp>
        <p:nvSpPr>
          <p:cNvPr id="21" name="ïşļiḍê"/>
          <p:cNvSpPr txBox="1"/>
          <p:nvPr/>
        </p:nvSpPr>
        <p:spPr>
          <a:xfrm>
            <a:off x="5858924" y="4614450"/>
            <a:ext cx="4570000" cy="591488"/>
          </a:xfrm>
          <a:prstGeom prst="rect">
            <a:avLst/>
          </a:prstGeom>
          <a:noFill/>
          <a:ln>
            <a:noFill/>
          </a:ln>
        </p:spPr>
        <p:txBody>
          <a:bodyPr wrap="square" lIns="91440" tIns="45720" rIns="91440" bIns="45720" anchor="ctr" anchorCtr="0">
            <a:normAutofit/>
          </a:bodyPr>
          <a:lstStyle>
            <a:defPPr>
              <a:defRPr lang="en-US"/>
            </a:defPPr>
            <a:lvl1pPr marR="0" lvl="0" indent="0" defTabSz="913765" fontAlgn="auto">
              <a:lnSpc>
                <a:spcPct val="100000"/>
              </a:lnSpc>
              <a:spcBef>
                <a:spcPts val="0"/>
              </a:spcBef>
              <a:spcAft>
                <a:spcPts val="0"/>
              </a:spcAft>
              <a:buClrTx/>
              <a:buSzPct val="25000"/>
              <a:buFontTx/>
              <a:buNone/>
              <a:defRPr sz="2400" b="1">
                <a:solidFill>
                  <a:schemeClr val="accent1"/>
                </a:solidFill>
                <a:latin typeface="黑体" panose="02010609060101010101" charset="-122"/>
                <a:ea typeface="黑体" panose="02010609060101010101" charset="-122"/>
              </a:defRPr>
            </a:lvl1pPr>
            <a:lvl2pPr defTabSz="914400"/>
            <a:lvl3pPr defTabSz="914400"/>
            <a:lvl4pPr defTabSz="914400"/>
            <a:lvl5pPr defTabSz="914400"/>
            <a:lvl6pPr defTabSz="914400"/>
            <a:lvl7pPr defTabSz="914400"/>
            <a:lvl8pPr defTabSz="914400"/>
            <a:lvl9pPr defTabSz="914400"/>
          </a:lstStyle>
          <a:p>
            <a:pPr>
              <a:defRPr/>
            </a:pPr>
            <a:r>
              <a:rPr lang="en-US" altLang="zh-CN" dirty="0">
                <a:solidFill>
                  <a:schemeClr val="accent2">
                    <a:lumMod val="60000"/>
                    <a:lumOff val="40000"/>
                  </a:schemeClr>
                </a:solidFill>
              </a:rPr>
              <a:t>《</a:t>
            </a:r>
            <a:r>
              <a:rPr lang="zh-CN" altLang="en-US" dirty="0">
                <a:solidFill>
                  <a:schemeClr val="accent2">
                    <a:lumMod val="60000"/>
                    <a:lumOff val="40000"/>
                  </a:schemeClr>
                </a:solidFill>
              </a:rPr>
              <a:t>华中师范大学大学学报</a:t>
            </a:r>
            <a:r>
              <a:rPr lang="en-US" altLang="zh-CN" dirty="0">
                <a:solidFill>
                  <a:schemeClr val="accent2">
                    <a:lumMod val="60000"/>
                    <a:lumOff val="40000"/>
                  </a:schemeClr>
                </a:solidFill>
              </a:rPr>
              <a:t>》</a:t>
            </a:r>
            <a:endParaRPr lang="en-US" altLang="zh-CN" dirty="0">
              <a:solidFill>
                <a:schemeClr val="accent2">
                  <a:lumMod val="60000"/>
                  <a:lumOff val="40000"/>
                </a:schemeClr>
              </a:solidFill>
            </a:endParaRPr>
          </a:p>
        </p:txBody>
      </p:sp>
    </p:spTree>
    <p:custDataLst>
      <p:tags r:id="rId4"/>
    </p:custDataLst>
  </p:cSld>
  <p:clrMapOvr>
    <a:masterClrMapping/>
  </p:clrMapOvr>
  <p:transition spd="med">
    <p:pull/>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idx="1"/>
          </p:nvPr>
        </p:nvSpPr>
        <p:spPr/>
        <p:txBody>
          <a:bodyPr vert="horz" lIns="91440" tIns="45720" rIns="91440" bIns="45720" rtlCol="0">
            <a:noAutofit/>
          </a:bodyPr>
          <a:lstStyle/>
          <a:p>
            <a:pPr>
              <a:lnSpc>
                <a:spcPct val="150000"/>
              </a:lnSpc>
            </a:pPr>
            <a:r>
              <a:rPr lang="zh-CN" altLang="en-US" sz="1800" b="1" dirty="0">
                <a:latin typeface="Adobe 宋体 Std L" panose="02020300000000000000" pitchFamily="18" charset="-122"/>
                <a:ea typeface="Adobe 宋体 Std L" panose="02020300000000000000" pitchFamily="18" charset="-122"/>
              </a:rPr>
              <a:t>请在此输入内容请在此输入内容请在此输入内容请在此输入内容请在此输入内容请在此输入内容请在此输入内容请在此输入内容请在此输入内容请在此输入内容请在此输入内容请在此输入内容请在此输入内容请在此输入内容请在此输入内容请在此输入内容请在此输入内容请在此输入内容。</a:t>
            </a:r>
            <a:endParaRPr lang="zh-CN" altLang="en-US" sz="1800" b="1" dirty="0">
              <a:latin typeface="Adobe 宋体 Std L" panose="02020300000000000000" pitchFamily="18" charset="-122"/>
              <a:ea typeface="Adobe 宋体 Std L" panose="02020300000000000000" pitchFamily="18" charset="-122"/>
            </a:endParaRPr>
          </a:p>
        </p:txBody>
      </p:sp>
      <p:graphicFrame>
        <p:nvGraphicFramePr>
          <p:cNvPr id="12" name="内容占位符 11"/>
          <p:cNvGraphicFramePr>
            <a:graphicFrameLocks noGrp="1"/>
          </p:cNvGraphicFramePr>
          <p:nvPr>
            <p:ph sz="quarter" idx="13"/>
          </p:nvPr>
        </p:nvGraphicFramePr>
        <p:xfrm>
          <a:off x="482600" y="3153709"/>
          <a:ext cx="5613400" cy="3295650"/>
        </p:xfrm>
        <a:graphic>
          <a:graphicData uri="http://schemas.openxmlformats.org/drawingml/2006/chart">
            <c:chart xmlns:c="http://schemas.openxmlformats.org/drawingml/2006/chart" xmlns:r="http://schemas.openxmlformats.org/officeDocument/2006/relationships" r:id="rId1"/>
          </a:graphicData>
        </a:graphic>
      </p:graphicFrame>
      <p:graphicFrame>
        <p:nvGraphicFramePr>
          <p:cNvPr id="15" name="内容占位符 14"/>
          <p:cNvGraphicFramePr>
            <a:graphicFrameLocks noGrp="1"/>
          </p:cNvGraphicFramePr>
          <p:nvPr>
            <p:ph sz="quarter" idx="14"/>
          </p:nvPr>
        </p:nvGraphicFramePr>
        <p:xfrm>
          <a:off x="6096000" y="3153709"/>
          <a:ext cx="5613400" cy="3295650"/>
        </p:xfrm>
        <a:graphic>
          <a:graphicData uri="http://schemas.openxmlformats.org/drawingml/2006/chart">
            <c:chart xmlns:c="http://schemas.openxmlformats.org/drawingml/2006/chart" xmlns:r="http://schemas.openxmlformats.org/officeDocument/2006/relationships" r:id="rId2"/>
          </a:graphicData>
        </a:graphic>
      </p:graphicFrame>
      <p:sp>
        <p:nvSpPr>
          <p:cNvPr id="8" name="内容占位符 7"/>
          <p:cNvSpPr>
            <a:spLocks noGrp="1"/>
          </p:cNvSpPr>
          <p:nvPr>
            <p:ph sz="quarter" idx="15"/>
          </p:nvPr>
        </p:nvSpPr>
        <p:spPr>
          <a:xfrm>
            <a:off x="476250" y="2556808"/>
            <a:ext cx="5613400" cy="530225"/>
          </a:xfrm>
        </p:spPr>
        <p:txBody>
          <a:bodyPr vert="horz" lIns="91440" tIns="45720" rIns="91440" bIns="45720" rtlCol="0" anchor="ctr">
            <a:normAutofit/>
          </a:bodyPr>
          <a:lstStyle/>
          <a:p>
            <a:r>
              <a:rPr lang="zh-CN" altLang="en-US" sz="1800" dirty="0">
                <a:latin typeface="Adobe 宋体 Std L" panose="02020300000000000000" pitchFamily="18" charset="-122"/>
                <a:ea typeface="Adobe 宋体 Std L" panose="02020300000000000000" pitchFamily="18" charset="-122"/>
              </a:rPr>
              <a:t>填写你的图表标题</a:t>
            </a:r>
            <a:endParaRPr lang="zh-CN" altLang="en-US" sz="1800" dirty="0">
              <a:latin typeface="Adobe 宋体 Std L" panose="02020300000000000000" pitchFamily="18" charset="-122"/>
              <a:ea typeface="Adobe 宋体 Std L" panose="02020300000000000000" pitchFamily="18" charset="-122"/>
            </a:endParaRPr>
          </a:p>
        </p:txBody>
      </p:sp>
      <p:sp>
        <p:nvSpPr>
          <p:cNvPr id="9" name="内容占位符 8"/>
          <p:cNvSpPr>
            <a:spLocks noGrp="1"/>
          </p:cNvSpPr>
          <p:nvPr>
            <p:ph sz="quarter" idx="16"/>
          </p:nvPr>
        </p:nvSpPr>
        <p:spPr>
          <a:xfrm>
            <a:off x="6083302" y="2556808"/>
            <a:ext cx="5613400" cy="530225"/>
          </a:xfrm>
        </p:spPr>
        <p:txBody>
          <a:bodyPr vert="horz" lIns="91440" tIns="45720" rIns="91440" bIns="45720" rtlCol="0" anchor="ctr">
            <a:normAutofit/>
          </a:bodyPr>
          <a:lstStyle/>
          <a:p>
            <a:r>
              <a:rPr lang="zh-CN" altLang="en-US" sz="1800" dirty="0">
                <a:latin typeface="Adobe 宋体 Std L" panose="02020300000000000000" pitchFamily="18" charset="-122"/>
                <a:ea typeface="Adobe 宋体 Std L" panose="02020300000000000000" pitchFamily="18" charset="-122"/>
              </a:rPr>
              <a:t>填写你的图表标题</a:t>
            </a:r>
            <a:endParaRPr lang="zh-CN" altLang="en-US" sz="1800" dirty="0">
              <a:latin typeface="Adobe 宋体 Std L" panose="02020300000000000000" pitchFamily="18" charset="-122"/>
              <a:ea typeface="Adobe 宋体 Std L" panose="02020300000000000000" pitchFamily="18" charset="-122"/>
            </a:endParaRPr>
          </a:p>
        </p:txBody>
      </p:sp>
      <p:sp>
        <p:nvSpPr>
          <p:cNvPr id="3" name="灯片编号占位符 2"/>
          <p:cNvSpPr>
            <a:spLocks noGrp="1"/>
          </p:cNvSpPr>
          <p:nvPr>
            <p:ph type="sldNum" sz="quarter" idx="12"/>
          </p:nvPr>
        </p:nvSpPr>
        <p:spPr/>
        <p:txBody>
          <a:bodyPr/>
          <a:lstStyle/>
          <a:p>
            <a:fld id="{134FB6C8-7C8F-4A07-82BA-70423D8EE858}" type="slidenum">
              <a:rPr lang="zh-CN" altLang="en-US" smtClean="0"/>
            </a:fld>
            <a:endParaRPr lang="zh-CN" altLang="en-US"/>
          </a:p>
        </p:txBody>
      </p:sp>
    </p:spTree>
  </p:cSld>
  <p:clrMapOvr>
    <a:masterClrMapping/>
  </p:clrMapOvr>
  <p:transition spd="med">
    <p:pull/>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4294967295"/>
          </p:nvPr>
        </p:nvSpPr>
        <p:spPr>
          <a:xfrm>
            <a:off x="9448800" y="6356350"/>
            <a:ext cx="2743200" cy="365125"/>
          </a:xfrm>
        </p:spPr>
        <p:txBody>
          <a:bodyPr/>
          <a:lstStyle/>
          <a:p>
            <a:fld id="{134FB6C8-7C8F-4A07-82BA-70423D8EE858}" type="slidenum">
              <a:rPr lang="zh-CN" altLang="en-US" smtClean="0"/>
            </a:fld>
            <a:endParaRPr lang="zh-CN" altLang="en-US"/>
          </a:p>
        </p:txBody>
      </p:sp>
      <p:sp>
        <p:nvSpPr>
          <p:cNvPr id="4" name="矩形 3"/>
          <p:cNvSpPr/>
          <p:nvPr/>
        </p:nvSpPr>
        <p:spPr>
          <a:xfrm>
            <a:off x="2278528" y="2771279"/>
            <a:ext cx="4731871" cy="830997"/>
          </a:xfrm>
          <a:prstGeom prst="rect">
            <a:avLst/>
          </a:prstGeom>
        </p:spPr>
        <p:txBody>
          <a:bodyPr wrap="square" anchor="ctr">
            <a:spAutoFit/>
          </a:bodyPr>
          <a:lstStyle/>
          <a:p>
            <a:pPr algn="dist" defTabSz="914400"/>
            <a:r>
              <a:rPr lang="zh-CN" altLang="en-US" sz="4800" b="1" dirty="0">
                <a:solidFill>
                  <a:schemeClr val="accent2">
                    <a:lumMod val="60000"/>
                    <a:lumOff val="40000"/>
                  </a:schemeClr>
                </a:solidFill>
                <a:ea typeface="思源宋体 Heavy" panose="02020900000000000000" pitchFamily="18" charset="-122"/>
              </a:rPr>
              <a:t>结果与结论</a:t>
            </a:r>
            <a:endParaRPr lang="zh-CN" altLang="en-US" sz="4800" b="1" dirty="0">
              <a:solidFill>
                <a:schemeClr val="accent2">
                  <a:lumMod val="60000"/>
                  <a:lumOff val="40000"/>
                </a:schemeClr>
              </a:solidFill>
              <a:ea typeface="思源宋体 Heavy" panose="02020900000000000000" pitchFamily="18" charset="-122"/>
            </a:endParaRPr>
          </a:p>
        </p:txBody>
      </p:sp>
      <p:sp>
        <p:nvSpPr>
          <p:cNvPr id="5" name="文本框 4"/>
          <p:cNvSpPr txBox="1"/>
          <p:nvPr/>
        </p:nvSpPr>
        <p:spPr>
          <a:xfrm>
            <a:off x="2334343" y="3662830"/>
            <a:ext cx="4676055" cy="307777"/>
          </a:xfrm>
          <a:prstGeom prst="rect">
            <a:avLst/>
          </a:prstGeom>
          <a:noFill/>
        </p:spPr>
        <p:txBody>
          <a:bodyPr wrap="square" rtlCol="0">
            <a:spAutoFit/>
          </a:bodyPr>
          <a:lstStyle/>
          <a:p>
            <a:pPr lvl="0" algn="dist">
              <a:defRPr/>
            </a:pPr>
            <a:r>
              <a:rPr lang="en-US" altLang="zh-CN" sz="1400" dirty="0">
                <a:solidFill>
                  <a:schemeClr val="bg1"/>
                </a:solidFill>
                <a:latin typeface="+mj-ea"/>
                <a:ea typeface="+mj-ea"/>
              </a:rPr>
              <a:t>RESULTS AND CONCLUSIONS</a:t>
            </a:r>
            <a:endParaRPr lang="zh-CN" altLang="en-US" sz="1100" spc="50" dirty="0">
              <a:solidFill>
                <a:schemeClr val="bg1"/>
              </a:solidFill>
              <a:latin typeface="+mj-ea"/>
              <a:ea typeface="+mj-ea"/>
            </a:endParaRPr>
          </a:p>
        </p:txBody>
      </p:sp>
      <p:sp>
        <p:nvSpPr>
          <p:cNvPr id="6" name="文本框 5"/>
          <p:cNvSpPr txBox="1"/>
          <p:nvPr/>
        </p:nvSpPr>
        <p:spPr>
          <a:xfrm>
            <a:off x="7253099" y="422917"/>
            <a:ext cx="3358612" cy="6586418"/>
          </a:xfrm>
          <a:prstGeom prst="rect">
            <a:avLst/>
          </a:prstGeom>
          <a:noFill/>
        </p:spPr>
        <p:txBody>
          <a:bodyPr wrap="none" rtlCol="0">
            <a:spAutoFit/>
          </a:bodyPr>
          <a:lstStyle>
            <a:defPPr>
              <a:defRPr lang="en-US"/>
            </a:defPPr>
            <a:lvl1pPr marR="0" lvl="0" indent="0" algn="ctr" defTabSz="914400" fontAlgn="auto">
              <a:lnSpc>
                <a:spcPct val="100000"/>
              </a:lnSpc>
              <a:spcBef>
                <a:spcPts val="0"/>
              </a:spcBef>
              <a:spcAft>
                <a:spcPts val="0"/>
              </a:spcAft>
              <a:buClrTx/>
              <a:buSzTx/>
              <a:buFontTx/>
              <a:buNone/>
              <a:defRPr kumimoji="0" sz="42200" b="0" i="0" u="none" strike="noStrike" cap="none" spc="0" normalizeH="0" baseline="0">
                <a:ln>
                  <a:noFill/>
                </a:ln>
                <a:solidFill>
                  <a:srgbClr val="A5B592"/>
                </a:solidFill>
                <a:effectLst/>
                <a:uLnTx/>
                <a:uFillTx/>
                <a:latin typeface="苹方 常规" panose="020B0300000000000000" pitchFamily="34" charset="-122"/>
                <a:ea typeface="苹方 常规" panose="020B0300000000000000" pitchFamily="34" charset="-122"/>
                <a:cs typeface="Roboto Condensed" panose="02000000000000000000" pitchFamily="2" charset="0"/>
              </a:defRPr>
            </a:lvl1pPr>
          </a:lstStyle>
          <a:p>
            <a:r>
              <a:rPr lang="en-US" altLang="zh-CN" dirty="0">
                <a:solidFill>
                  <a:schemeClr val="accent2">
                    <a:lumMod val="60000"/>
                    <a:lumOff val="40000"/>
                  </a:schemeClr>
                </a:solidFill>
              </a:rPr>
              <a:t>5</a:t>
            </a:r>
            <a:endParaRPr lang="zh-CN" altLang="en-US" dirty="0">
              <a:solidFill>
                <a:schemeClr val="accent2">
                  <a:lumMod val="60000"/>
                  <a:lumOff val="40000"/>
                </a:schemeClr>
              </a:solidFill>
            </a:endParaRPr>
          </a:p>
        </p:txBody>
      </p:sp>
      <p:sp>
        <p:nvSpPr>
          <p:cNvPr id="7" name="文本框 6"/>
          <p:cNvSpPr txBox="1"/>
          <p:nvPr/>
        </p:nvSpPr>
        <p:spPr>
          <a:xfrm rot="5400000">
            <a:off x="9590487" y="2260295"/>
            <a:ext cx="1514411" cy="338554"/>
          </a:xfrm>
          <a:prstGeom prst="rect">
            <a:avLst/>
          </a:prstGeom>
          <a:noFill/>
          <a:ln>
            <a:solidFill>
              <a:schemeClr val="bg1"/>
            </a:solidFill>
          </a:ln>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dirty="0">
                <a:ln>
                  <a:noFill/>
                </a:ln>
                <a:solidFill>
                  <a:prstClr val="white"/>
                </a:solidFill>
                <a:effectLst/>
                <a:uLnTx/>
                <a:uFillTx/>
                <a:latin typeface="Calibri Light" panose="020F0302020204030204" pitchFamily="34" charset="0"/>
                <a:ea typeface="等线 Light" panose="02010600030101010101" pitchFamily="2" charset="-122"/>
                <a:cs typeface="+mn-cs"/>
              </a:rPr>
              <a:t>PART FIVE</a:t>
            </a:r>
            <a:endParaRPr kumimoji="0" lang="zh-CN" altLang="en-US" sz="1600" b="0" i="0" u="none" strike="noStrike" kern="1200" cap="none" spc="0" normalizeH="0" baseline="0" noProof="0" dirty="0">
              <a:ln>
                <a:noFill/>
              </a:ln>
              <a:solidFill>
                <a:prstClr val="white"/>
              </a:solidFill>
              <a:effectLst/>
              <a:uLnTx/>
              <a:uFillTx/>
              <a:latin typeface="Calibri Light" panose="020F0302020204030204" pitchFamily="34" charset="0"/>
              <a:ea typeface="等线 Light" panose="02010600030101010101" pitchFamily="2" charset="-122"/>
              <a:cs typeface="+mn-cs"/>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椭圆 2"/>
          <p:cNvSpPr/>
          <p:nvPr/>
        </p:nvSpPr>
        <p:spPr>
          <a:xfrm>
            <a:off x="6544305" y="706200"/>
            <a:ext cx="648000" cy="646331"/>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b="1" i="0" u="none" strike="noStrike" kern="1200" cap="none" spc="0" normalizeH="0" baseline="0" noProof="0" dirty="0">
                <a:ln>
                  <a:noFill/>
                </a:ln>
                <a:solidFill>
                  <a:prstClr val="white"/>
                </a:solidFill>
                <a:effectLst/>
                <a:uLnTx/>
                <a:uFillTx/>
                <a:latin typeface="Times New Roman" panose="02020603050405020304" pitchFamily="18" charset="0"/>
                <a:ea typeface="+mj-ea"/>
                <a:cs typeface="Times New Roman" panose="02020603050405020304" pitchFamily="18" charset="0"/>
              </a:rPr>
              <a:t>01</a:t>
            </a:r>
            <a:endParaRPr kumimoji="0" lang="zh-CN" altLang="en-US" b="1" i="0" u="none" strike="noStrike" kern="1200" cap="none" spc="0" normalizeH="0" baseline="0" noProof="0" dirty="0">
              <a:ln>
                <a:noFill/>
              </a:ln>
              <a:solidFill>
                <a:prstClr val="white"/>
              </a:solidFill>
              <a:effectLst/>
              <a:uLnTx/>
              <a:uFillTx/>
              <a:latin typeface="Times New Roman" panose="02020603050405020304" pitchFamily="18" charset="0"/>
              <a:ea typeface="+mj-ea"/>
              <a:cs typeface="Times New Roman" panose="02020603050405020304" pitchFamily="18" charset="0"/>
            </a:endParaRPr>
          </a:p>
        </p:txBody>
      </p:sp>
      <p:sp>
        <p:nvSpPr>
          <p:cNvPr id="17" name="文本框 16"/>
          <p:cNvSpPr txBox="1"/>
          <p:nvPr/>
        </p:nvSpPr>
        <p:spPr>
          <a:xfrm>
            <a:off x="7502159" y="757000"/>
            <a:ext cx="2053965"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200" b="0" i="0" u="none" strike="noStrike" kern="1200" cap="none" spc="400" normalizeH="0" baseline="0" noProof="0" dirty="0">
                <a:ln>
                  <a:noFill/>
                </a:ln>
                <a:solidFill>
                  <a:schemeClr val="accent3">
                    <a:lumMod val="40000"/>
                    <a:lumOff val="60000"/>
                  </a:schemeClr>
                </a:solidFill>
                <a:effectLst/>
                <a:uLnTx/>
                <a:uFillTx/>
                <a:latin typeface="Adobe 黑体 Std R" panose="020B0400000000000000" pitchFamily="34" charset="-122"/>
                <a:ea typeface="Adobe 黑体 Std R" panose="020B0400000000000000" pitchFamily="34" charset="-122"/>
              </a:rPr>
              <a:t>研究背景</a:t>
            </a:r>
            <a:endParaRPr kumimoji="0" lang="zh-CN" altLang="en-US" sz="3200" b="0" i="0" u="none" strike="noStrike" kern="1200" cap="none" spc="400" normalizeH="0" baseline="0" noProof="0" dirty="0">
              <a:ln>
                <a:noFill/>
              </a:ln>
              <a:solidFill>
                <a:schemeClr val="accent3">
                  <a:lumMod val="40000"/>
                  <a:lumOff val="60000"/>
                </a:schemeClr>
              </a:solidFill>
              <a:effectLst/>
              <a:uLnTx/>
              <a:uFillTx/>
              <a:latin typeface="Adobe 黑体 Std R" panose="020B0400000000000000" pitchFamily="34" charset="-122"/>
              <a:ea typeface="Adobe 黑体 Std R" panose="020B0400000000000000" pitchFamily="34" charset="-122"/>
            </a:endParaRPr>
          </a:p>
        </p:txBody>
      </p:sp>
      <p:sp>
        <p:nvSpPr>
          <p:cNvPr id="5" name="椭圆 4"/>
          <p:cNvSpPr/>
          <p:nvPr/>
        </p:nvSpPr>
        <p:spPr>
          <a:xfrm>
            <a:off x="6544306" y="1666054"/>
            <a:ext cx="648000" cy="646331"/>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altLang="zh-CN" b="1" dirty="0">
                <a:solidFill>
                  <a:prstClr val="white"/>
                </a:solidFill>
                <a:latin typeface="Times New Roman" panose="02020603050405020304" pitchFamily="18" charset="0"/>
                <a:ea typeface="+mj-ea"/>
                <a:cs typeface="Times New Roman" panose="02020603050405020304" pitchFamily="18" charset="0"/>
              </a:rPr>
              <a:t>02</a:t>
            </a:r>
            <a:endParaRPr lang="zh-CN" altLang="en-US" b="1" dirty="0">
              <a:solidFill>
                <a:prstClr val="white"/>
              </a:solidFill>
              <a:latin typeface="Times New Roman" panose="02020603050405020304" pitchFamily="18" charset="0"/>
              <a:ea typeface="+mj-ea"/>
              <a:cs typeface="Times New Roman" panose="02020603050405020304" pitchFamily="18" charset="0"/>
            </a:endParaRPr>
          </a:p>
        </p:txBody>
      </p:sp>
      <p:sp>
        <p:nvSpPr>
          <p:cNvPr id="15" name="文本框 14"/>
          <p:cNvSpPr txBox="1"/>
          <p:nvPr/>
        </p:nvSpPr>
        <p:spPr>
          <a:xfrm>
            <a:off x="7502159" y="1716854"/>
            <a:ext cx="3163825" cy="584775"/>
          </a:xfrm>
          <a:prstGeom prst="rect">
            <a:avLst/>
          </a:prstGeom>
          <a:noFill/>
        </p:spPr>
        <p:txBody>
          <a:bodyPr wrap="square" rtlCol="0">
            <a:spAutoFit/>
          </a:bodyPr>
          <a:lstStyle>
            <a:defPPr>
              <a:defRPr lang="en-US"/>
            </a:defPPr>
            <a:lvl1pPr marR="0" lvl="0" indent="0" defTabSz="914400" fontAlgn="auto">
              <a:lnSpc>
                <a:spcPct val="100000"/>
              </a:lnSpc>
              <a:spcBef>
                <a:spcPts val="0"/>
              </a:spcBef>
              <a:spcAft>
                <a:spcPts val="0"/>
              </a:spcAft>
              <a:buClrTx/>
              <a:buSzTx/>
              <a:buFontTx/>
              <a:buNone/>
              <a:defRPr kumimoji="0" sz="3200" b="0" i="0" u="none" strike="noStrike" cap="none" spc="400" normalizeH="0" baseline="0">
                <a:ln>
                  <a:noFill/>
                </a:ln>
                <a:solidFill>
                  <a:srgbClr val="A5B592"/>
                </a:solidFill>
                <a:effectLst/>
                <a:uLnTx/>
                <a:uFillTx/>
                <a:latin typeface="Adobe 黑体 Std R" panose="020B0400000000000000" pitchFamily="34" charset="-122"/>
                <a:ea typeface="Adobe 黑体 Std R" panose="020B0400000000000000" pitchFamily="34" charset="-122"/>
              </a:defRPr>
            </a:lvl1pPr>
          </a:lstStyle>
          <a:p>
            <a:pPr>
              <a:defRPr/>
            </a:pPr>
            <a:r>
              <a:rPr lang="zh-CN" altLang="en-US" dirty="0">
                <a:solidFill>
                  <a:schemeClr val="accent3">
                    <a:lumMod val="40000"/>
                    <a:lumOff val="60000"/>
                  </a:schemeClr>
                </a:solidFill>
              </a:rPr>
              <a:t>研究意义</a:t>
            </a:r>
            <a:endParaRPr lang="zh-CN" altLang="en-US" dirty="0">
              <a:solidFill>
                <a:schemeClr val="accent3">
                  <a:lumMod val="40000"/>
                  <a:lumOff val="60000"/>
                </a:schemeClr>
              </a:solidFill>
            </a:endParaRPr>
          </a:p>
        </p:txBody>
      </p:sp>
      <p:sp>
        <p:nvSpPr>
          <p:cNvPr id="7" name="椭圆 6"/>
          <p:cNvSpPr/>
          <p:nvPr/>
        </p:nvSpPr>
        <p:spPr>
          <a:xfrm>
            <a:off x="6544306" y="2625908"/>
            <a:ext cx="648000" cy="646331"/>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altLang="zh-CN" b="1" dirty="0">
                <a:solidFill>
                  <a:prstClr val="white"/>
                </a:solidFill>
                <a:latin typeface="Times New Roman" panose="02020603050405020304" pitchFamily="18" charset="0"/>
                <a:ea typeface="+mj-ea"/>
                <a:cs typeface="Times New Roman" panose="02020603050405020304" pitchFamily="18" charset="0"/>
              </a:rPr>
              <a:t>03</a:t>
            </a:r>
            <a:endParaRPr lang="zh-CN" altLang="en-US" b="1" dirty="0">
              <a:solidFill>
                <a:prstClr val="white"/>
              </a:solidFill>
              <a:latin typeface="Times New Roman" panose="02020603050405020304" pitchFamily="18" charset="0"/>
              <a:ea typeface="+mj-ea"/>
              <a:cs typeface="Times New Roman" panose="02020603050405020304" pitchFamily="18" charset="0"/>
            </a:endParaRPr>
          </a:p>
        </p:txBody>
      </p:sp>
      <p:sp>
        <p:nvSpPr>
          <p:cNvPr id="13" name="文本框 12"/>
          <p:cNvSpPr txBox="1"/>
          <p:nvPr/>
        </p:nvSpPr>
        <p:spPr>
          <a:xfrm>
            <a:off x="7502159" y="2676708"/>
            <a:ext cx="3673842" cy="584775"/>
          </a:xfrm>
          <a:prstGeom prst="rect">
            <a:avLst/>
          </a:prstGeom>
          <a:noFill/>
        </p:spPr>
        <p:txBody>
          <a:bodyPr wrap="square" rtlCol="0">
            <a:spAutoFit/>
          </a:bodyPr>
          <a:lstStyle>
            <a:defPPr>
              <a:defRPr lang="en-US"/>
            </a:defPPr>
            <a:lvl1pPr marR="0" lvl="0" indent="0" defTabSz="914400" fontAlgn="auto">
              <a:lnSpc>
                <a:spcPct val="100000"/>
              </a:lnSpc>
              <a:spcBef>
                <a:spcPts val="0"/>
              </a:spcBef>
              <a:spcAft>
                <a:spcPts val="0"/>
              </a:spcAft>
              <a:buClrTx/>
              <a:buSzTx/>
              <a:buFontTx/>
              <a:buNone/>
              <a:defRPr kumimoji="0" sz="3200" b="0" i="0" u="none" strike="noStrike" cap="none" spc="400" normalizeH="0" baseline="0">
                <a:ln>
                  <a:noFill/>
                </a:ln>
                <a:solidFill>
                  <a:schemeClr val="accent3">
                    <a:lumMod val="40000"/>
                    <a:lumOff val="60000"/>
                  </a:schemeClr>
                </a:solidFill>
                <a:effectLst/>
                <a:uLnTx/>
                <a:uFillTx/>
                <a:latin typeface="Adobe 黑体 Std R" panose="020B0400000000000000" pitchFamily="34" charset="-122"/>
                <a:ea typeface="Adobe 黑体 Std R" panose="020B0400000000000000" pitchFamily="34" charset="-122"/>
              </a:defRPr>
            </a:lvl1pPr>
          </a:lstStyle>
          <a:p>
            <a:r>
              <a:rPr lang="zh-CN" altLang="en-US" dirty="0"/>
              <a:t>国内外研究现状</a:t>
            </a:r>
            <a:endParaRPr lang="zh-CN" altLang="en-US" dirty="0"/>
          </a:p>
        </p:txBody>
      </p:sp>
      <p:sp>
        <p:nvSpPr>
          <p:cNvPr id="9" name="椭圆 8"/>
          <p:cNvSpPr/>
          <p:nvPr/>
        </p:nvSpPr>
        <p:spPr>
          <a:xfrm>
            <a:off x="6544306" y="3585762"/>
            <a:ext cx="648000" cy="646331"/>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altLang="zh-CN" b="1" dirty="0">
                <a:solidFill>
                  <a:prstClr val="white"/>
                </a:solidFill>
                <a:latin typeface="Times New Roman" panose="02020603050405020304" pitchFamily="18" charset="0"/>
                <a:ea typeface="+mj-ea"/>
                <a:cs typeface="Times New Roman" panose="02020603050405020304" pitchFamily="18" charset="0"/>
              </a:rPr>
              <a:t>04</a:t>
            </a:r>
            <a:endParaRPr lang="zh-CN" altLang="en-US" b="1" dirty="0">
              <a:solidFill>
                <a:prstClr val="white"/>
              </a:solidFill>
              <a:latin typeface="Times New Roman" panose="02020603050405020304" pitchFamily="18" charset="0"/>
              <a:ea typeface="+mj-ea"/>
              <a:cs typeface="Times New Roman" panose="02020603050405020304" pitchFamily="18" charset="0"/>
            </a:endParaRPr>
          </a:p>
        </p:txBody>
      </p:sp>
      <p:sp>
        <p:nvSpPr>
          <p:cNvPr id="11" name="文本框 10"/>
          <p:cNvSpPr txBox="1"/>
          <p:nvPr/>
        </p:nvSpPr>
        <p:spPr>
          <a:xfrm>
            <a:off x="7502159" y="3636562"/>
            <a:ext cx="3673842" cy="584775"/>
          </a:xfrm>
          <a:prstGeom prst="rect">
            <a:avLst/>
          </a:prstGeom>
          <a:noFill/>
        </p:spPr>
        <p:txBody>
          <a:bodyPr wrap="square" rtlCol="0">
            <a:spAutoFit/>
          </a:bodyPr>
          <a:lstStyle>
            <a:defPPr>
              <a:defRPr lang="en-US"/>
            </a:defPPr>
            <a:lvl1pPr marR="0" lvl="0" indent="0" defTabSz="914400" fontAlgn="auto">
              <a:lnSpc>
                <a:spcPct val="100000"/>
              </a:lnSpc>
              <a:spcBef>
                <a:spcPts val="0"/>
              </a:spcBef>
              <a:spcAft>
                <a:spcPts val="0"/>
              </a:spcAft>
              <a:buClrTx/>
              <a:buSzTx/>
              <a:buFontTx/>
              <a:buNone/>
              <a:defRPr kumimoji="0" sz="3200" b="0" i="0" u="none" strike="noStrike" cap="none" spc="400" normalizeH="0" baseline="0">
                <a:ln>
                  <a:noFill/>
                </a:ln>
                <a:solidFill>
                  <a:schemeClr val="accent3">
                    <a:lumMod val="40000"/>
                    <a:lumOff val="60000"/>
                  </a:schemeClr>
                </a:solidFill>
                <a:effectLst/>
                <a:uLnTx/>
                <a:uFillTx/>
                <a:latin typeface="Adobe 黑体 Std R" panose="020B0400000000000000" pitchFamily="34" charset="-122"/>
                <a:ea typeface="Adobe 黑体 Std R" panose="020B0400000000000000" pitchFamily="34" charset="-122"/>
              </a:defRPr>
            </a:lvl1pPr>
          </a:lstStyle>
          <a:p>
            <a:r>
              <a:rPr lang="zh-CN" altLang="en-US" dirty="0"/>
              <a:t>研究方法与思路</a:t>
            </a:r>
            <a:endParaRPr lang="zh-CN" altLang="en-US" dirty="0"/>
          </a:p>
        </p:txBody>
      </p:sp>
      <p:sp>
        <p:nvSpPr>
          <p:cNvPr id="24" name="椭圆 23"/>
          <p:cNvSpPr/>
          <p:nvPr/>
        </p:nvSpPr>
        <p:spPr>
          <a:xfrm>
            <a:off x="6544306" y="4545616"/>
            <a:ext cx="648000" cy="646331"/>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altLang="zh-CN" b="1" dirty="0">
                <a:solidFill>
                  <a:prstClr val="white"/>
                </a:solidFill>
                <a:latin typeface="Times New Roman" panose="02020603050405020304" pitchFamily="18" charset="0"/>
                <a:ea typeface="+mj-ea"/>
                <a:cs typeface="Times New Roman" panose="02020603050405020304" pitchFamily="18" charset="0"/>
              </a:rPr>
              <a:t>05</a:t>
            </a:r>
            <a:endParaRPr lang="zh-CN" altLang="en-US" b="1" dirty="0">
              <a:solidFill>
                <a:prstClr val="white"/>
              </a:solidFill>
              <a:latin typeface="Times New Roman" panose="02020603050405020304" pitchFamily="18" charset="0"/>
              <a:ea typeface="+mj-ea"/>
              <a:cs typeface="Times New Roman" panose="02020603050405020304" pitchFamily="18" charset="0"/>
            </a:endParaRPr>
          </a:p>
        </p:txBody>
      </p:sp>
      <p:sp>
        <p:nvSpPr>
          <p:cNvPr id="25" name="文本框 24"/>
          <p:cNvSpPr txBox="1"/>
          <p:nvPr/>
        </p:nvSpPr>
        <p:spPr>
          <a:xfrm>
            <a:off x="7502159" y="4596416"/>
            <a:ext cx="3673842" cy="584775"/>
          </a:xfrm>
          <a:prstGeom prst="rect">
            <a:avLst/>
          </a:prstGeom>
          <a:noFill/>
        </p:spPr>
        <p:txBody>
          <a:bodyPr wrap="square" rtlCol="0">
            <a:spAutoFit/>
          </a:bodyPr>
          <a:lstStyle>
            <a:defPPr>
              <a:defRPr lang="en-US"/>
            </a:defPPr>
            <a:lvl1pPr marR="0" lvl="0" indent="0" defTabSz="914400" fontAlgn="auto">
              <a:lnSpc>
                <a:spcPct val="100000"/>
              </a:lnSpc>
              <a:spcBef>
                <a:spcPts val="0"/>
              </a:spcBef>
              <a:spcAft>
                <a:spcPts val="0"/>
              </a:spcAft>
              <a:buClrTx/>
              <a:buSzTx/>
              <a:buFontTx/>
              <a:buNone/>
              <a:defRPr kumimoji="0" sz="3200" b="0" i="0" u="none" strike="noStrike" cap="none" spc="400" normalizeH="0" baseline="0">
                <a:ln>
                  <a:noFill/>
                </a:ln>
                <a:solidFill>
                  <a:schemeClr val="accent3">
                    <a:lumMod val="40000"/>
                    <a:lumOff val="60000"/>
                  </a:schemeClr>
                </a:solidFill>
                <a:effectLst/>
                <a:uLnTx/>
                <a:uFillTx/>
                <a:latin typeface="Adobe 黑体 Std R" panose="020B0400000000000000" pitchFamily="34" charset="-122"/>
                <a:ea typeface="Adobe 黑体 Std R" panose="020B0400000000000000" pitchFamily="34" charset="-122"/>
              </a:defRPr>
            </a:lvl1pPr>
          </a:lstStyle>
          <a:p>
            <a:r>
              <a:rPr lang="zh-CN" altLang="en-US" dirty="0"/>
              <a:t>结果与结论</a:t>
            </a:r>
            <a:endParaRPr lang="zh-CN" altLang="en-US" dirty="0"/>
          </a:p>
        </p:txBody>
      </p:sp>
      <p:sp>
        <p:nvSpPr>
          <p:cNvPr id="32" name="椭圆 31"/>
          <p:cNvSpPr/>
          <p:nvPr/>
        </p:nvSpPr>
        <p:spPr>
          <a:xfrm>
            <a:off x="6544306" y="5505470"/>
            <a:ext cx="648000" cy="646331"/>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altLang="zh-CN" b="1" dirty="0">
                <a:solidFill>
                  <a:prstClr val="white"/>
                </a:solidFill>
                <a:latin typeface="Times New Roman" panose="02020603050405020304" pitchFamily="18" charset="0"/>
                <a:ea typeface="+mj-ea"/>
                <a:cs typeface="Times New Roman" panose="02020603050405020304" pitchFamily="18" charset="0"/>
              </a:rPr>
              <a:t>06</a:t>
            </a:r>
            <a:endParaRPr lang="zh-CN" altLang="en-US" b="1" dirty="0">
              <a:solidFill>
                <a:prstClr val="white"/>
              </a:solidFill>
              <a:latin typeface="Times New Roman" panose="02020603050405020304" pitchFamily="18" charset="0"/>
              <a:ea typeface="+mj-ea"/>
              <a:cs typeface="Times New Roman" panose="02020603050405020304" pitchFamily="18" charset="0"/>
            </a:endParaRPr>
          </a:p>
        </p:txBody>
      </p:sp>
      <p:sp>
        <p:nvSpPr>
          <p:cNvPr id="33" name="文本框 32"/>
          <p:cNvSpPr txBox="1"/>
          <p:nvPr/>
        </p:nvSpPr>
        <p:spPr>
          <a:xfrm>
            <a:off x="7502159" y="5556270"/>
            <a:ext cx="3673842" cy="584775"/>
          </a:xfrm>
          <a:prstGeom prst="rect">
            <a:avLst/>
          </a:prstGeom>
          <a:noFill/>
        </p:spPr>
        <p:txBody>
          <a:bodyPr wrap="square" rtlCol="0">
            <a:spAutoFit/>
          </a:bodyPr>
          <a:lstStyle>
            <a:defPPr>
              <a:defRPr lang="en-US"/>
            </a:defPPr>
            <a:lvl1pPr marR="0" lvl="0" indent="0" defTabSz="914400" fontAlgn="auto">
              <a:lnSpc>
                <a:spcPct val="100000"/>
              </a:lnSpc>
              <a:spcBef>
                <a:spcPts val="0"/>
              </a:spcBef>
              <a:spcAft>
                <a:spcPts val="0"/>
              </a:spcAft>
              <a:buClrTx/>
              <a:buSzTx/>
              <a:buFontTx/>
              <a:buNone/>
              <a:defRPr kumimoji="0" sz="3200" b="0" i="0" u="none" strike="noStrike" cap="none" spc="400" normalizeH="0" baseline="0">
                <a:ln>
                  <a:noFill/>
                </a:ln>
                <a:solidFill>
                  <a:schemeClr val="accent3">
                    <a:lumMod val="40000"/>
                    <a:lumOff val="60000"/>
                  </a:schemeClr>
                </a:solidFill>
                <a:effectLst/>
                <a:uLnTx/>
                <a:uFillTx/>
                <a:latin typeface="Adobe 黑体 Std R" panose="020B0400000000000000" pitchFamily="34" charset="-122"/>
                <a:ea typeface="Adobe 黑体 Std R" panose="020B0400000000000000" pitchFamily="34" charset="-122"/>
              </a:defRPr>
            </a:lvl1pPr>
          </a:lstStyle>
          <a:p>
            <a:r>
              <a:rPr lang="zh-CN" altLang="en-US" dirty="0"/>
              <a:t>创新与不足</a:t>
            </a:r>
            <a:endParaRPr lang="zh-CN" alt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 name="内容占位符 18"/>
          <p:cNvGraphicFramePr>
            <a:graphicFrameLocks noGrp="1"/>
          </p:cNvGraphicFramePr>
          <p:nvPr>
            <p:ph sz="quarter" idx="13"/>
          </p:nvPr>
        </p:nvGraphicFramePr>
        <p:xfrm>
          <a:off x="482600" y="3166588"/>
          <a:ext cx="3579813" cy="3295650"/>
        </p:xfrm>
        <a:graphic>
          <a:graphicData uri="http://schemas.openxmlformats.org/drawingml/2006/chart">
            <c:chart xmlns:c="http://schemas.openxmlformats.org/drawingml/2006/chart" xmlns:r="http://schemas.openxmlformats.org/officeDocument/2006/relationships" r:id="rId1"/>
          </a:graphicData>
        </a:graphic>
      </p:graphicFrame>
      <p:sp>
        <p:nvSpPr>
          <p:cNvPr id="12" name="内容占位符 11"/>
          <p:cNvSpPr>
            <a:spLocks noGrp="1"/>
          </p:cNvSpPr>
          <p:nvPr>
            <p:ph sz="quarter" idx="15"/>
          </p:nvPr>
        </p:nvSpPr>
        <p:spPr>
          <a:xfrm>
            <a:off x="476250" y="2569687"/>
            <a:ext cx="3580353" cy="530225"/>
          </a:xfrm>
        </p:spPr>
        <p:txBody>
          <a:bodyPr vert="horz" lIns="91440" tIns="45720" rIns="91440" bIns="45720" rtlCol="0" anchor="ctr">
            <a:normAutofit/>
          </a:bodyPr>
          <a:lstStyle/>
          <a:p>
            <a:r>
              <a:rPr lang="zh-CN" altLang="en-US" sz="1800" dirty="0">
                <a:solidFill>
                  <a:schemeClr val="accent2">
                    <a:lumMod val="60000"/>
                    <a:lumOff val="40000"/>
                  </a:schemeClr>
                </a:solidFill>
                <a:latin typeface="Adobe 宋体 Std L" panose="02020300000000000000" pitchFamily="18" charset="-122"/>
                <a:ea typeface="Adobe 宋体 Std L" panose="02020300000000000000" pitchFamily="18" charset="-122"/>
              </a:rPr>
              <a:t>填写你的图表标题</a:t>
            </a:r>
            <a:endParaRPr lang="zh-CN" altLang="en-US" sz="1800" dirty="0">
              <a:solidFill>
                <a:schemeClr val="accent2">
                  <a:lumMod val="60000"/>
                  <a:lumOff val="40000"/>
                </a:schemeClr>
              </a:solidFill>
              <a:latin typeface="Adobe 宋体 Std L" panose="02020300000000000000" pitchFamily="18" charset="-122"/>
              <a:ea typeface="Adobe 宋体 Std L" panose="02020300000000000000" pitchFamily="18" charset="-122"/>
            </a:endParaRPr>
          </a:p>
        </p:txBody>
      </p:sp>
      <p:sp>
        <p:nvSpPr>
          <p:cNvPr id="8" name="灯片编号占位符 7"/>
          <p:cNvSpPr>
            <a:spLocks noGrp="1"/>
          </p:cNvSpPr>
          <p:nvPr>
            <p:ph type="sldNum" sz="quarter" idx="12"/>
          </p:nvPr>
        </p:nvSpPr>
        <p:spPr/>
        <p:txBody>
          <a:bodyPr/>
          <a:lstStyle/>
          <a:p>
            <a:fld id="{134FB6C8-7C8F-4A07-82BA-70423D8EE858}" type="slidenum">
              <a:rPr lang="zh-CN" altLang="en-US" smtClean="0"/>
            </a:fld>
            <a:endParaRPr lang="zh-CN" altLang="en-US"/>
          </a:p>
        </p:txBody>
      </p:sp>
      <p:graphicFrame>
        <p:nvGraphicFramePr>
          <p:cNvPr id="22" name="内容占位符 21"/>
          <p:cNvGraphicFramePr>
            <a:graphicFrameLocks noGrp="1"/>
          </p:cNvGraphicFramePr>
          <p:nvPr>
            <p:ph sz="quarter" idx="16"/>
          </p:nvPr>
        </p:nvGraphicFramePr>
        <p:xfrm>
          <a:off x="4310063" y="3166588"/>
          <a:ext cx="3579812" cy="3295650"/>
        </p:xfrm>
        <a:graphic>
          <a:graphicData uri="http://schemas.openxmlformats.org/drawingml/2006/chart">
            <c:chart xmlns:c="http://schemas.openxmlformats.org/drawingml/2006/chart" xmlns:r="http://schemas.openxmlformats.org/officeDocument/2006/relationships" r:id="rId2"/>
          </a:graphicData>
        </a:graphic>
      </p:graphicFrame>
      <p:sp>
        <p:nvSpPr>
          <p:cNvPr id="14" name="内容占位符 13"/>
          <p:cNvSpPr>
            <a:spLocks noGrp="1"/>
          </p:cNvSpPr>
          <p:nvPr>
            <p:ph sz="quarter" idx="17"/>
          </p:nvPr>
        </p:nvSpPr>
        <p:spPr>
          <a:xfrm>
            <a:off x="4303534" y="2569687"/>
            <a:ext cx="3580353" cy="530225"/>
          </a:xfrm>
        </p:spPr>
        <p:txBody>
          <a:bodyPr vert="horz" lIns="91440" tIns="45720" rIns="91440" bIns="45720" rtlCol="0" anchor="ctr">
            <a:normAutofit/>
          </a:bodyPr>
          <a:lstStyle/>
          <a:p>
            <a:r>
              <a:rPr lang="zh-CN" altLang="en-US" sz="1800" dirty="0">
                <a:solidFill>
                  <a:schemeClr val="accent2">
                    <a:lumMod val="60000"/>
                    <a:lumOff val="40000"/>
                  </a:schemeClr>
                </a:solidFill>
                <a:latin typeface="Adobe 宋体 Std L" panose="02020300000000000000" pitchFamily="18" charset="-122"/>
                <a:ea typeface="Adobe 宋体 Std L" panose="02020300000000000000" pitchFamily="18" charset="-122"/>
              </a:rPr>
              <a:t>填写你的图表标题</a:t>
            </a:r>
            <a:endParaRPr lang="zh-CN" altLang="en-US" sz="1800" dirty="0">
              <a:solidFill>
                <a:schemeClr val="accent2">
                  <a:lumMod val="60000"/>
                  <a:lumOff val="40000"/>
                </a:schemeClr>
              </a:solidFill>
              <a:latin typeface="Adobe 宋体 Std L" panose="02020300000000000000" pitchFamily="18" charset="-122"/>
              <a:ea typeface="Adobe 宋体 Std L" panose="02020300000000000000" pitchFamily="18" charset="-122"/>
            </a:endParaRPr>
          </a:p>
        </p:txBody>
      </p:sp>
      <p:pic>
        <p:nvPicPr>
          <p:cNvPr id="25" name="内容占位符 24"/>
          <p:cNvPicPr>
            <a:picLocks noGrp="1" noRot="1" noChangeAspect="1" noMove="1" noResize="1" noEditPoints="1" noAdjustHandles="1" noChangeArrowheads="1" noChangeShapeType="1"/>
          </p:cNvPicPr>
          <p:nvPr/>
        </p:nvPicPr>
        <p:blipFill>
          <a:blip r:embed="rId3"/>
          <a:stretch>
            <a:fillRect/>
          </a:stretch>
        </p:blipFill>
        <p:spPr>
          <a:xfrm>
            <a:off x="8116888" y="3166588"/>
            <a:ext cx="3579812" cy="3295650"/>
          </a:xfrm>
          <a:prstGeom prst="rect">
            <a:avLst/>
          </a:prstGeom>
        </p:spPr>
      </p:pic>
      <p:sp>
        <p:nvSpPr>
          <p:cNvPr id="16" name="内容占位符 15"/>
          <p:cNvSpPr>
            <a:spLocks noGrp="1"/>
          </p:cNvSpPr>
          <p:nvPr>
            <p:ph sz="quarter" idx="19"/>
          </p:nvPr>
        </p:nvSpPr>
        <p:spPr>
          <a:xfrm>
            <a:off x="8109997" y="2569687"/>
            <a:ext cx="3580353" cy="530225"/>
          </a:xfrm>
        </p:spPr>
        <p:txBody>
          <a:bodyPr vert="horz" lIns="91440" tIns="45720" rIns="91440" bIns="45720" rtlCol="0" anchor="ctr">
            <a:normAutofit/>
          </a:bodyPr>
          <a:lstStyle/>
          <a:p>
            <a:r>
              <a:rPr lang="zh-CN" altLang="en-US" sz="1800" dirty="0">
                <a:solidFill>
                  <a:schemeClr val="accent2">
                    <a:lumMod val="60000"/>
                    <a:lumOff val="40000"/>
                  </a:schemeClr>
                </a:solidFill>
                <a:latin typeface="Adobe 宋体 Std L" panose="02020300000000000000" pitchFamily="18" charset="-122"/>
                <a:ea typeface="Adobe 宋体 Std L" panose="02020300000000000000" pitchFamily="18" charset="-122"/>
              </a:rPr>
              <a:t>填写你的图表标题</a:t>
            </a:r>
            <a:endParaRPr lang="zh-CN" altLang="en-US" sz="1800" dirty="0">
              <a:solidFill>
                <a:schemeClr val="accent2">
                  <a:lumMod val="60000"/>
                  <a:lumOff val="40000"/>
                </a:schemeClr>
              </a:solidFill>
              <a:latin typeface="Adobe 宋体 Std L" panose="02020300000000000000" pitchFamily="18" charset="-122"/>
              <a:ea typeface="Adobe 宋体 Std L" panose="02020300000000000000" pitchFamily="18" charset="-122"/>
            </a:endParaRPr>
          </a:p>
        </p:txBody>
      </p:sp>
      <p:sp>
        <p:nvSpPr>
          <p:cNvPr id="15" name="内容占位符 4"/>
          <p:cNvSpPr>
            <a:spLocks noGrp="1"/>
          </p:cNvSpPr>
          <p:nvPr>
            <p:ph idx="1"/>
          </p:nvPr>
        </p:nvSpPr>
        <p:spPr>
          <a:xfrm>
            <a:off x="482600" y="1006475"/>
            <a:ext cx="11214100" cy="1050925"/>
          </a:xfrm>
        </p:spPr>
        <p:txBody>
          <a:bodyPr vert="horz" lIns="91440" tIns="45720" rIns="91440" bIns="45720" rtlCol="0">
            <a:noAutofit/>
          </a:bodyPr>
          <a:lstStyle/>
          <a:p>
            <a:pPr>
              <a:lnSpc>
                <a:spcPct val="150000"/>
              </a:lnSpc>
            </a:pPr>
            <a:r>
              <a:rPr lang="zh-CN" altLang="en-US" sz="1800" b="1" dirty="0">
                <a:solidFill>
                  <a:schemeClr val="tx1">
                    <a:lumMod val="50000"/>
                    <a:lumOff val="50000"/>
                  </a:schemeClr>
                </a:solidFill>
                <a:latin typeface="Adobe 宋体 Std L" panose="02020300000000000000" pitchFamily="18" charset="-122"/>
                <a:ea typeface="Adobe 宋体 Std L" panose="02020300000000000000" pitchFamily="18" charset="-122"/>
              </a:rPr>
              <a:t>请在此输入内容请在此输入内容请在此输入内容请在此输入内容请在此输入内容请在此输入内容请在此输入内容请在此输入内容请在此输入内容请在此输入内容请在此输入内容请在此输入内容请在此输入内容请在此输入内容请在此输入内容请在此输入内容请在此输入内容请在此输入内容。</a:t>
            </a:r>
            <a:endParaRPr lang="zh-CN" altLang="en-US" sz="1800" b="1" dirty="0">
              <a:solidFill>
                <a:schemeClr val="tx1">
                  <a:lumMod val="50000"/>
                  <a:lumOff val="50000"/>
                </a:schemeClr>
              </a:solidFill>
              <a:latin typeface="Adobe 宋体 Std L" panose="02020300000000000000" pitchFamily="18" charset="-122"/>
              <a:ea typeface="Adobe 宋体 Std L" panose="02020300000000000000" pitchFamily="18" charset="-122"/>
            </a:endParaRPr>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134FB6C8-7C8F-4A07-82BA-70423D8EE858}" type="slidenum">
              <a:rPr lang="zh-CN" altLang="en-US" smtClean="0"/>
            </a:fld>
            <a:endParaRPr lang="zh-CN" altLang="en-US"/>
          </a:p>
        </p:txBody>
      </p:sp>
      <p:graphicFrame>
        <p:nvGraphicFramePr>
          <p:cNvPr id="9" name="内容占位符 8"/>
          <p:cNvGraphicFramePr>
            <a:graphicFrameLocks noGrp="1"/>
          </p:cNvGraphicFramePr>
          <p:nvPr>
            <p:ph sz="quarter" idx="13"/>
          </p:nvPr>
        </p:nvGraphicFramePr>
        <p:xfrm>
          <a:off x="2533650" y="3082877"/>
          <a:ext cx="7112000" cy="3295650"/>
        </p:xfrm>
        <a:graphic>
          <a:graphicData uri="http://schemas.openxmlformats.org/drawingml/2006/chart">
            <c:chart xmlns:c="http://schemas.openxmlformats.org/drawingml/2006/chart" xmlns:r="http://schemas.openxmlformats.org/officeDocument/2006/relationships" r:id="rId1"/>
          </a:graphicData>
        </a:graphic>
      </p:graphicFrame>
      <p:sp>
        <p:nvSpPr>
          <p:cNvPr id="6" name="内容占位符 5"/>
          <p:cNvSpPr>
            <a:spLocks noGrp="1"/>
          </p:cNvSpPr>
          <p:nvPr>
            <p:ph sz="quarter" idx="14"/>
          </p:nvPr>
        </p:nvSpPr>
        <p:spPr>
          <a:xfrm>
            <a:off x="2533650" y="2485976"/>
            <a:ext cx="7124700" cy="530225"/>
          </a:xfrm>
        </p:spPr>
        <p:txBody>
          <a:bodyPr vert="horz" lIns="91440" tIns="45720" rIns="91440" bIns="45720" rtlCol="0" anchor="ctr">
            <a:normAutofit/>
          </a:bodyPr>
          <a:lstStyle/>
          <a:p>
            <a:r>
              <a:rPr lang="zh-CN" altLang="en-US" sz="1800" dirty="0">
                <a:latin typeface="Adobe 宋体 Std L" panose="02020300000000000000" pitchFamily="18" charset="-122"/>
                <a:ea typeface="Adobe 宋体 Std L" panose="02020300000000000000" pitchFamily="18" charset="-122"/>
              </a:rPr>
              <a:t>填写你的图表标题</a:t>
            </a:r>
            <a:endParaRPr lang="zh-CN" altLang="en-US" sz="1800" dirty="0">
              <a:latin typeface="Adobe 宋体 Std L" panose="02020300000000000000" pitchFamily="18" charset="-122"/>
              <a:ea typeface="Adobe 宋体 Std L" panose="02020300000000000000" pitchFamily="18" charset="-122"/>
            </a:endParaRPr>
          </a:p>
        </p:txBody>
      </p:sp>
      <p:sp>
        <p:nvSpPr>
          <p:cNvPr id="11" name="内容占位符 4"/>
          <p:cNvSpPr>
            <a:spLocks noGrp="1"/>
          </p:cNvSpPr>
          <p:nvPr>
            <p:ph idx="1"/>
          </p:nvPr>
        </p:nvSpPr>
        <p:spPr>
          <a:xfrm>
            <a:off x="482600" y="1006475"/>
            <a:ext cx="11214100" cy="1050925"/>
          </a:xfrm>
        </p:spPr>
        <p:txBody>
          <a:bodyPr vert="horz" lIns="91440" tIns="45720" rIns="91440" bIns="45720" rtlCol="0">
            <a:noAutofit/>
          </a:bodyPr>
          <a:lstStyle/>
          <a:p>
            <a:pPr>
              <a:lnSpc>
                <a:spcPct val="150000"/>
              </a:lnSpc>
            </a:pPr>
            <a:r>
              <a:rPr lang="zh-CN" altLang="en-US" sz="1800" b="1" dirty="0">
                <a:solidFill>
                  <a:schemeClr val="tx1">
                    <a:lumMod val="50000"/>
                    <a:lumOff val="50000"/>
                  </a:schemeClr>
                </a:solidFill>
                <a:latin typeface="Adobe 宋体 Std L" panose="02020300000000000000" pitchFamily="18" charset="-122"/>
                <a:ea typeface="Adobe 宋体 Std L" panose="02020300000000000000" pitchFamily="18" charset="-122"/>
              </a:rPr>
              <a:t>请在此输入内容请在此输入内容请在此输入内容请在此输入内容请在此输入内容请在此输入内容请在此输入内容请在此输入内容请在此输入内容请在此输入内容请在此输入内容请在此输入内容请在此输入内容请在此输入内容请在此输入内容请在此输入内容请在此输入内容请在此输入内容。</a:t>
            </a:r>
            <a:endParaRPr lang="zh-CN" altLang="en-US" sz="1800" b="1" dirty="0">
              <a:solidFill>
                <a:schemeClr val="tx1">
                  <a:lumMod val="50000"/>
                  <a:lumOff val="50000"/>
                </a:schemeClr>
              </a:solidFill>
              <a:latin typeface="Adobe 宋体 Std L" panose="02020300000000000000" pitchFamily="18" charset="-122"/>
              <a:ea typeface="Adobe 宋体 Std L" panose="02020300000000000000" pitchFamily="18" charset="-122"/>
            </a:endParaRPr>
          </a:p>
        </p:txBody>
      </p:sp>
    </p:spTree>
    <p:custDataLst>
      <p:tags r:id="rId2"/>
    </p:custData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5="http://schemas.microsoft.com/office/powerpoint/2012/main" Requires="p15">
      <p:transition xmlns:p14="http://schemas.microsoft.com/office/powerpoint/2010/main" spd="slow" Requires="p14" p14:dur="2000">
        <p15:prstTrans prst="wind"/>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4294967295"/>
          </p:nvPr>
        </p:nvSpPr>
        <p:spPr>
          <a:xfrm>
            <a:off x="9448800" y="6356350"/>
            <a:ext cx="2743200" cy="365125"/>
          </a:xfrm>
        </p:spPr>
        <p:txBody>
          <a:bodyPr/>
          <a:lstStyle/>
          <a:p>
            <a:fld id="{134FB6C8-7C8F-4A07-82BA-70423D8EE858}" type="slidenum">
              <a:rPr lang="zh-CN" altLang="en-US" smtClean="0"/>
            </a:fld>
            <a:endParaRPr lang="zh-CN" altLang="en-US"/>
          </a:p>
        </p:txBody>
      </p:sp>
      <p:sp>
        <p:nvSpPr>
          <p:cNvPr id="4" name="矩形 3"/>
          <p:cNvSpPr/>
          <p:nvPr/>
        </p:nvSpPr>
        <p:spPr>
          <a:xfrm>
            <a:off x="2278528" y="2771279"/>
            <a:ext cx="4731871" cy="830997"/>
          </a:xfrm>
          <a:prstGeom prst="rect">
            <a:avLst/>
          </a:prstGeom>
        </p:spPr>
        <p:txBody>
          <a:bodyPr wrap="square" anchor="ctr">
            <a:spAutoFit/>
          </a:bodyPr>
          <a:lstStyle/>
          <a:p>
            <a:pPr algn="dist" defTabSz="914400"/>
            <a:r>
              <a:rPr lang="zh-CN" altLang="en-US" sz="4800" b="1" dirty="0">
                <a:solidFill>
                  <a:srgbClr val="F8C891"/>
                </a:solidFill>
                <a:ea typeface="思源宋体 Heavy" panose="02020900000000000000" pitchFamily="18" charset="-122"/>
              </a:rPr>
              <a:t>创新与不足</a:t>
            </a:r>
            <a:endParaRPr lang="zh-CN" altLang="en-US" sz="4800" b="1" dirty="0">
              <a:solidFill>
                <a:srgbClr val="F8C891"/>
              </a:solidFill>
              <a:ea typeface="思源宋体 Heavy" panose="02020900000000000000" pitchFamily="18" charset="-122"/>
            </a:endParaRPr>
          </a:p>
        </p:txBody>
      </p:sp>
      <p:sp>
        <p:nvSpPr>
          <p:cNvPr id="5" name="文本框 4"/>
          <p:cNvSpPr txBox="1"/>
          <p:nvPr/>
        </p:nvSpPr>
        <p:spPr>
          <a:xfrm>
            <a:off x="2334343" y="3662830"/>
            <a:ext cx="4676055" cy="307777"/>
          </a:xfrm>
          <a:prstGeom prst="rect">
            <a:avLst/>
          </a:prstGeom>
          <a:noFill/>
        </p:spPr>
        <p:txBody>
          <a:bodyPr wrap="square" rtlCol="0">
            <a:spAutoFit/>
          </a:bodyPr>
          <a:lstStyle/>
          <a:p>
            <a:pPr lvl="0" algn="dist">
              <a:tabLst>
                <a:tab pos="800100" algn="l"/>
              </a:tabLst>
              <a:defRPr/>
            </a:pPr>
            <a:r>
              <a:rPr lang="en-US" altLang="zh-CN" sz="1400" b="1" dirty="0">
                <a:solidFill>
                  <a:schemeClr val="bg1"/>
                </a:solidFill>
                <a:latin typeface="+mj-ea"/>
                <a:ea typeface="+mj-ea"/>
              </a:rPr>
              <a:t>INNOVATION</a:t>
            </a:r>
            <a:r>
              <a:rPr lang="en-US" altLang="zh-CN" sz="1400" dirty="0">
                <a:solidFill>
                  <a:schemeClr val="bg1"/>
                </a:solidFill>
                <a:latin typeface="+mj-ea"/>
                <a:ea typeface="+mj-ea"/>
              </a:rPr>
              <a:t> AND DEFICIENCY</a:t>
            </a:r>
            <a:endParaRPr lang="zh-CN" altLang="en-US" sz="1100" spc="50" dirty="0">
              <a:solidFill>
                <a:schemeClr val="bg1"/>
              </a:solidFill>
              <a:latin typeface="+mj-ea"/>
              <a:ea typeface="+mj-ea"/>
            </a:endParaRPr>
          </a:p>
        </p:txBody>
      </p:sp>
      <p:sp>
        <p:nvSpPr>
          <p:cNvPr id="6" name="文本框 5"/>
          <p:cNvSpPr txBox="1"/>
          <p:nvPr/>
        </p:nvSpPr>
        <p:spPr>
          <a:xfrm>
            <a:off x="7253099" y="422917"/>
            <a:ext cx="3358612" cy="6586418"/>
          </a:xfrm>
          <a:prstGeom prst="rect">
            <a:avLst/>
          </a:prstGeom>
          <a:noFill/>
        </p:spPr>
        <p:txBody>
          <a:bodyPr wrap="none" rtlCol="0">
            <a:spAutoFit/>
          </a:bodyPr>
          <a:lstStyle>
            <a:defPPr>
              <a:defRPr lang="en-US"/>
            </a:defPPr>
            <a:lvl1pPr marR="0" lvl="0" indent="0" algn="ctr" defTabSz="914400" fontAlgn="auto">
              <a:lnSpc>
                <a:spcPct val="100000"/>
              </a:lnSpc>
              <a:spcBef>
                <a:spcPts val="0"/>
              </a:spcBef>
              <a:spcAft>
                <a:spcPts val="0"/>
              </a:spcAft>
              <a:buClrTx/>
              <a:buSzTx/>
              <a:buFontTx/>
              <a:buNone/>
              <a:defRPr kumimoji="0" sz="42200" b="0" i="0" u="none" strike="noStrike" cap="none" spc="0" normalizeH="0" baseline="0">
                <a:ln>
                  <a:noFill/>
                </a:ln>
                <a:solidFill>
                  <a:srgbClr val="A5B592"/>
                </a:solidFill>
                <a:effectLst/>
                <a:uLnTx/>
                <a:uFillTx/>
                <a:latin typeface="苹方 常规" panose="020B0300000000000000" pitchFamily="34" charset="-122"/>
                <a:ea typeface="苹方 常规" panose="020B0300000000000000" pitchFamily="34" charset="-122"/>
                <a:cs typeface="Roboto Condensed" panose="02000000000000000000" pitchFamily="2" charset="0"/>
              </a:defRPr>
            </a:lvl1pPr>
          </a:lstStyle>
          <a:p>
            <a:r>
              <a:rPr lang="en-US" altLang="zh-CN" dirty="0">
                <a:solidFill>
                  <a:srgbClr val="F8C891"/>
                </a:solidFill>
              </a:rPr>
              <a:t>6</a:t>
            </a:r>
            <a:endParaRPr lang="en-US" altLang="zh-CN" dirty="0">
              <a:solidFill>
                <a:srgbClr val="F8C891"/>
              </a:solidFill>
            </a:endParaRPr>
          </a:p>
        </p:txBody>
      </p:sp>
      <p:sp>
        <p:nvSpPr>
          <p:cNvPr id="7" name="文本框 6"/>
          <p:cNvSpPr txBox="1"/>
          <p:nvPr/>
        </p:nvSpPr>
        <p:spPr>
          <a:xfrm rot="5400000">
            <a:off x="9590487" y="2260295"/>
            <a:ext cx="1514411" cy="338554"/>
          </a:xfrm>
          <a:prstGeom prst="rect">
            <a:avLst/>
          </a:prstGeom>
          <a:noFill/>
          <a:ln>
            <a:solidFill>
              <a:schemeClr val="bg1"/>
            </a:solidFill>
          </a:ln>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dirty="0">
                <a:ln>
                  <a:noFill/>
                </a:ln>
                <a:solidFill>
                  <a:prstClr val="white"/>
                </a:solidFill>
                <a:effectLst/>
                <a:uLnTx/>
                <a:uFillTx/>
                <a:latin typeface="Calibri Light" panose="020F0302020204030204" pitchFamily="34" charset="0"/>
                <a:ea typeface="等线 Light" panose="02010600030101010101" pitchFamily="2" charset="-122"/>
                <a:cs typeface="+mn-cs"/>
              </a:rPr>
              <a:t>PART SIX</a:t>
            </a:r>
            <a:endParaRPr kumimoji="0" lang="zh-CN" altLang="en-US" sz="1600" b="0" i="0" u="none" strike="noStrike" kern="1200" cap="none" spc="0" normalizeH="0" baseline="0" noProof="0" dirty="0">
              <a:ln>
                <a:noFill/>
              </a:ln>
              <a:solidFill>
                <a:prstClr val="white"/>
              </a:solidFill>
              <a:effectLst/>
              <a:uLnTx/>
              <a:uFillTx/>
              <a:latin typeface="Calibri Light" panose="020F0302020204030204" pitchFamily="34" charset="0"/>
              <a:ea typeface="等线 Light" panose="02010600030101010101" pitchFamily="2" charset="-122"/>
              <a:cs typeface="+mn-cs"/>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134FB6C8-7C8F-4A07-82BA-70423D8EE858}" type="slidenum">
              <a:rPr lang="zh-CN" altLang="en-US" smtClean="0"/>
            </a:fld>
            <a:endParaRPr lang="zh-CN" altLang="en-US"/>
          </a:p>
        </p:txBody>
      </p:sp>
      <p:sp>
        <p:nvSpPr>
          <p:cNvPr id="11" name="Freeform 79"/>
          <p:cNvSpPr/>
          <p:nvPr/>
        </p:nvSpPr>
        <p:spPr>
          <a:xfrm rot="16200000">
            <a:off x="4894076" y="2411373"/>
            <a:ext cx="1180703" cy="1183716"/>
          </a:xfrm>
          <a:custGeom>
            <a:avLst/>
            <a:gdLst>
              <a:gd name="connsiteX0" fmla="*/ 0 w 1717965"/>
              <a:gd name="connsiteY0" fmla="*/ 0 h 1722348"/>
              <a:gd name="connsiteX1" fmla="*/ 171506 w 1717965"/>
              <a:gd name="connsiteY1" fmla="*/ 8661 h 1722348"/>
              <a:gd name="connsiteX2" fmla="*/ 1717965 w 1717965"/>
              <a:gd name="connsiteY2" fmla="*/ 1722348 h 1722348"/>
              <a:gd name="connsiteX3" fmla="*/ 1052945 w 1717965"/>
              <a:gd name="connsiteY3" fmla="*/ 1722348 h 1722348"/>
              <a:gd name="connsiteX4" fmla="*/ 1052945 w 1717965"/>
              <a:gd name="connsiteY4" fmla="*/ 1722347 h 1722348"/>
              <a:gd name="connsiteX5" fmla="*/ 103511 w 1717965"/>
              <a:gd name="connsiteY5" fmla="*/ 670245 h 1722348"/>
              <a:gd name="connsiteX6" fmla="*/ 0 w 1717965"/>
              <a:gd name="connsiteY6" fmla="*/ 665018 h 1722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7965" h="1722348">
                <a:moveTo>
                  <a:pt x="0" y="0"/>
                </a:moveTo>
                <a:lnTo>
                  <a:pt x="171506" y="8661"/>
                </a:lnTo>
                <a:cubicBezTo>
                  <a:pt x="1040129" y="96874"/>
                  <a:pt x="1717965" y="830453"/>
                  <a:pt x="1717965" y="1722348"/>
                </a:cubicBezTo>
                <a:lnTo>
                  <a:pt x="1052945" y="1722348"/>
                </a:lnTo>
                <a:lnTo>
                  <a:pt x="1052945" y="1722347"/>
                </a:lnTo>
                <a:cubicBezTo>
                  <a:pt x="1052945" y="1174777"/>
                  <a:pt x="636794" y="724403"/>
                  <a:pt x="103511" y="670245"/>
                </a:cubicBezTo>
                <a:lnTo>
                  <a:pt x="0" y="665018"/>
                </a:lnTo>
                <a:close/>
              </a:path>
            </a:pathLst>
          </a:custGeom>
          <a:solidFill>
            <a:srgbClr val="A5B59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prstClr val="white"/>
              </a:solidFill>
              <a:effectLst/>
              <a:uLnTx/>
              <a:uFillTx/>
              <a:latin typeface="思源黑体 CN Bold" panose="020B0800000000000000" pitchFamily="34" charset="-122"/>
              <a:ea typeface="+mn-ea"/>
              <a:cs typeface="+mn-cs"/>
            </a:endParaRPr>
          </a:p>
        </p:txBody>
      </p:sp>
      <p:sp>
        <p:nvSpPr>
          <p:cNvPr id="12" name="Freeform 80"/>
          <p:cNvSpPr/>
          <p:nvPr/>
        </p:nvSpPr>
        <p:spPr>
          <a:xfrm>
            <a:off x="6069971" y="2412878"/>
            <a:ext cx="1180702" cy="1183716"/>
          </a:xfrm>
          <a:custGeom>
            <a:avLst/>
            <a:gdLst>
              <a:gd name="connsiteX0" fmla="*/ 0 w 1717965"/>
              <a:gd name="connsiteY0" fmla="*/ 0 h 1722348"/>
              <a:gd name="connsiteX1" fmla="*/ 171506 w 1717965"/>
              <a:gd name="connsiteY1" fmla="*/ 8661 h 1722348"/>
              <a:gd name="connsiteX2" fmla="*/ 1717965 w 1717965"/>
              <a:gd name="connsiteY2" fmla="*/ 1722348 h 1722348"/>
              <a:gd name="connsiteX3" fmla="*/ 1052945 w 1717965"/>
              <a:gd name="connsiteY3" fmla="*/ 1722348 h 1722348"/>
              <a:gd name="connsiteX4" fmla="*/ 1052945 w 1717965"/>
              <a:gd name="connsiteY4" fmla="*/ 1722347 h 1722348"/>
              <a:gd name="connsiteX5" fmla="*/ 103511 w 1717965"/>
              <a:gd name="connsiteY5" fmla="*/ 670245 h 1722348"/>
              <a:gd name="connsiteX6" fmla="*/ 0 w 1717965"/>
              <a:gd name="connsiteY6" fmla="*/ 665018 h 1722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7965" h="1722348">
                <a:moveTo>
                  <a:pt x="0" y="0"/>
                </a:moveTo>
                <a:lnTo>
                  <a:pt x="171506" y="8661"/>
                </a:lnTo>
                <a:cubicBezTo>
                  <a:pt x="1040129" y="96874"/>
                  <a:pt x="1717965" y="830453"/>
                  <a:pt x="1717965" y="1722348"/>
                </a:cubicBezTo>
                <a:lnTo>
                  <a:pt x="1052945" y="1722348"/>
                </a:lnTo>
                <a:lnTo>
                  <a:pt x="1052945" y="1722347"/>
                </a:lnTo>
                <a:cubicBezTo>
                  <a:pt x="1052945" y="1174777"/>
                  <a:pt x="636794" y="724403"/>
                  <a:pt x="103511" y="670245"/>
                </a:cubicBezTo>
                <a:lnTo>
                  <a:pt x="0" y="665018"/>
                </a:lnTo>
                <a:close/>
              </a:path>
            </a:pathLst>
          </a:custGeom>
          <a:solidFill>
            <a:srgbClr val="A5B59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prstClr val="white"/>
              </a:solidFill>
              <a:effectLst/>
              <a:uLnTx/>
              <a:uFillTx/>
              <a:latin typeface="思源黑体 CN Bold" panose="020B0800000000000000" pitchFamily="34" charset="-122"/>
              <a:ea typeface="+mn-ea"/>
              <a:cs typeface="+mn-cs"/>
            </a:endParaRPr>
          </a:p>
        </p:txBody>
      </p:sp>
      <p:sp>
        <p:nvSpPr>
          <p:cNvPr id="13" name="Rectangle 81"/>
          <p:cNvSpPr/>
          <p:nvPr/>
        </p:nvSpPr>
        <p:spPr>
          <a:xfrm>
            <a:off x="4892568" y="3590246"/>
            <a:ext cx="455854" cy="919354"/>
          </a:xfrm>
          <a:prstGeom prst="rect">
            <a:avLst/>
          </a:prstGeom>
          <a:solidFill>
            <a:srgbClr val="A5B59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dirty="0">
              <a:ln>
                <a:noFill/>
              </a:ln>
              <a:solidFill>
                <a:prstClr val="white"/>
              </a:solidFill>
              <a:effectLst/>
              <a:uLnTx/>
              <a:uFillTx/>
              <a:latin typeface="思源黑体 CN Bold" panose="020B0800000000000000" pitchFamily="34" charset="-122"/>
              <a:ea typeface="+mn-ea"/>
              <a:cs typeface="+mn-cs"/>
            </a:endParaRPr>
          </a:p>
        </p:txBody>
      </p:sp>
      <p:sp>
        <p:nvSpPr>
          <p:cNvPr id="14" name="Rectangle 82"/>
          <p:cNvSpPr/>
          <p:nvPr/>
        </p:nvSpPr>
        <p:spPr>
          <a:xfrm>
            <a:off x="6794671" y="3590247"/>
            <a:ext cx="455854" cy="919894"/>
          </a:xfrm>
          <a:prstGeom prst="rect">
            <a:avLst/>
          </a:prstGeom>
          <a:solidFill>
            <a:srgbClr val="A5B59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dirty="0">
              <a:ln>
                <a:noFill/>
              </a:ln>
              <a:solidFill>
                <a:prstClr val="white"/>
              </a:solidFill>
              <a:effectLst/>
              <a:uLnTx/>
              <a:uFillTx/>
              <a:latin typeface="思源黑体 CN Bold" panose="020B0800000000000000" pitchFamily="34" charset="-122"/>
              <a:ea typeface="+mn-ea"/>
              <a:cs typeface="+mn-cs"/>
            </a:endParaRPr>
          </a:p>
        </p:txBody>
      </p:sp>
      <p:sp>
        <p:nvSpPr>
          <p:cNvPr id="15" name="Rectangle 7"/>
          <p:cNvSpPr/>
          <p:nvPr/>
        </p:nvSpPr>
        <p:spPr>
          <a:xfrm rot="2700000">
            <a:off x="6763085" y="4115054"/>
            <a:ext cx="525350" cy="525350"/>
          </a:xfrm>
          <a:custGeom>
            <a:avLst/>
            <a:gdLst>
              <a:gd name="connsiteX0" fmla="*/ 0 w 764402"/>
              <a:gd name="connsiteY0" fmla="*/ 0 h 764402"/>
              <a:gd name="connsiteX1" fmla="*/ 764402 w 764402"/>
              <a:gd name="connsiteY1" fmla="*/ 0 h 764402"/>
              <a:gd name="connsiteX2" fmla="*/ 764402 w 764402"/>
              <a:gd name="connsiteY2" fmla="*/ 764402 h 764402"/>
              <a:gd name="connsiteX3" fmla="*/ 0 w 764402"/>
              <a:gd name="connsiteY3" fmla="*/ 764402 h 764402"/>
              <a:gd name="connsiteX4" fmla="*/ 0 w 764402"/>
              <a:gd name="connsiteY4" fmla="*/ 0 h 764402"/>
              <a:gd name="connsiteX0-1" fmla="*/ 0 w 764402"/>
              <a:gd name="connsiteY0-2" fmla="*/ 764402 h 764402"/>
              <a:gd name="connsiteX1-3" fmla="*/ 764402 w 764402"/>
              <a:gd name="connsiteY1-4" fmla="*/ 0 h 764402"/>
              <a:gd name="connsiteX2-5" fmla="*/ 764402 w 764402"/>
              <a:gd name="connsiteY2-6" fmla="*/ 764402 h 764402"/>
              <a:gd name="connsiteX3-7" fmla="*/ 0 w 764402"/>
              <a:gd name="connsiteY3-8" fmla="*/ 764402 h 764402"/>
            </a:gdLst>
            <a:ahLst/>
            <a:cxnLst>
              <a:cxn ang="0">
                <a:pos x="connsiteX0-1" y="connsiteY0-2"/>
              </a:cxn>
              <a:cxn ang="0">
                <a:pos x="connsiteX1-3" y="connsiteY1-4"/>
              </a:cxn>
              <a:cxn ang="0">
                <a:pos x="connsiteX2-5" y="connsiteY2-6"/>
              </a:cxn>
              <a:cxn ang="0">
                <a:pos x="connsiteX3-7" y="connsiteY3-8"/>
              </a:cxn>
            </a:cxnLst>
            <a:rect l="l" t="t" r="r" b="b"/>
            <a:pathLst>
              <a:path w="764402" h="764402">
                <a:moveTo>
                  <a:pt x="0" y="764402"/>
                </a:moveTo>
                <a:lnTo>
                  <a:pt x="764402" y="0"/>
                </a:lnTo>
                <a:lnTo>
                  <a:pt x="764402" y="764402"/>
                </a:lnTo>
                <a:lnTo>
                  <a:pt x="0" y="764402"/>
                </a:lnTo>
                <a:close/>
              </a:path>
            </a:pathLst>
          </a:custGeom>
          <a:solidFill>
            <a:srgbClr val="A5B59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prstClr val="white"/>
              </a:solidFill>
              <a:effectLst/>
              <a:uLnTx/>
              <a:uFillTx/>
              <a:latin typeface="思源黑体 CN Bold" panose="020B0800000000000000" pitchFamily="34" charset="-122"/>
              <a:ea typeface="+mn-ea"/>
              <a:cs typeface="+mn-cs"/>
            </a:endParaRPr>
          </a:p>
        </p:txBody>
      </p:sp>
      <p:sp>
        <p:nvSpPr>
          <p:cNvPr id="16" name="Text Placeholder 32"/>
          <p:cNvSpPr txBox="1"/>
          <p:nvPr/>
        </p:nvSpPr>
        <p:spPr>
          <a:xfrm>
            <a:off x="5566192" y="4385722"/>
            <a:ext cx="1111927" cy="828000"/>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lvl="0" indent="0" algn="ctr">
              <a:lnSpc>
                <a:spcPct val="150000"/>
              </a:lnSpc>
              <a:spcBef>
                <a:spcPts val="0"/>
              </a:spcBef>
              <a:buNone/>
              <a:defRPr/>
            </a:pPr>
            <a:r>
              <a:rPr lang="zh-CN" altLang="en-US" sz="1050" dirty="0">
                <a:solidFill>
                  <a:prstClr val="black">
                    <a:lumMod val="85000"/>
                    <a:lumOff val="15000"/>
                  </a:prstClr>
                </a:solidFill>
                <a:latin typeface="思源黑体 CN Light" panose="020B0300000000000000" pitchFamily="34" charset="-122"/>
                <a:ea typeface="思源黑体 CN Light" panose="020B0300000000000000" pitchFamily="34" charset="-122"/>
              </a:rPr>
              <a:t>此处输入具体内容</a:t>
            </a:r>
            <a:endParaRPr lang="en-US" altLang="zh-CN" sz="1050" dirty="0">
              <a:solidFill>
                <a:prstClr val="black">
                  <a:lumMod val="85000"/>
                  <a:lumOff val="15000"/>
                </a:prstClr>
              </a:solidFill>
              <a:latin typeface="思源黑体 CN Light" panose="020B0300000000000000" pitchFamily="34" charset="-122"/>
              <a:ea typeface="思源黑体 CN Light" panose="020B0300000000000000" pitchFamily="34" charset="-122"/>
            </a:endParaRPr>
          </a:p>
          <a:p>
            <a:pPr marL="0" lvl="0" indent="0" algn="ctr">
              <a:lnSpc>
                <a:spcPct val="150000"/>
              </a:lnSpc>
              <a:spcBef>
                <a:spcPts val="0"/>
              </a:spcBef>
              <a:buNone/>
              <a:defRPr/>
            </a:pPr>
            <a:r>
              <a:rPr lang="zh-CN" altLang="en-US" sz="1050" dirty="0">
                <a:solidFill>
                  <a:prstClr val="black">
                    <a:lumMod val="85000"/>
                    <a:lumOff val="15000"/>
                  </a:prstClr>
                </a:solidFill>
                <a:latin typeface="思源黑体 CN Light" panose="020B0300000000000000" pitchFamily="34" charset="-122"/>
                <a:ea typeface="思源黑体 CN Light" panose="020B0300000000000000" pitchFamily="34" charset="-122"/>
              </a:rPr>
              <a:t>此处输入具体内容</a:t>
            </a:r>
            <a:endParaRPr lang="en-US" altLang="zh-CN" sz="1050" dirty="0">
              <a:solidFill>
                <a:prstClr val="black">
                  <a:lumMod val="85000"/>
                  <a:lumOff val="15000"/>
                </a:prstClr>
              </a:solidFill>
              <a:latin typeface="思源黑体 CN Light" panose="020B0300000000000000" pitchFamily="34" charset="-122"/>
              <a:ea typeface="思源黑体 CN Light" panose="020B0300000000000000" pitchFamily="34" charset="-122"/>
            </a:endParaRPr>
          </a:p>
          <a:p>
            <a:pPr marL="0" lvl="0" indent="0" algn="ctr">
              <a:lnSpc>
                <a:spcPct val="150000"/>
              </a:lnSpc>
              <a:spcBef>
                <a:spcPts val="0"/>
              </a:spcBef>
              <a:buNone/>
              <a:defRPr/>
            </a:pPr>
            <a:r>
              <a:rPr lang="zh-CN" altLang="en-US" sz="1050" dirty="0">
                <a:solidFill>
                  <a:prstClr val="black">
                    <a:lumMod val="85000"/>
                    <a:lumOff val="15000"/>
                  </a:prstClr>
                </a:solidFill>
                <a:latin typeface="思源黑体 CN Light" panose="020B0300000000000000" pitchFamily="34" charset="-122"/>
                <a:ea typeface="思源黑体 CN Light" panose="020B0300000000000000" pitchFamily="34" charset="-122"/>
              </a:rPr>
              <a:t>此处具体</a:t>
            </a:r>
            <a:endParaRPr lang="zh-CN" altLang="en-US" sz="1050" dirty="0">
              <a:solidFill>
                <a:prstClr val="black">
                  <a:lumMod val="85000"/>
                  <a:lumOff val="15000"/>
                </a:prstClr>
              </a:solidFill>
              <a:latin typeface="思源黑体 CN Light" panose="020B0300000000000000" pitchFamily="34" charset="-122"/>
              <a:ea typeface="思源黑体 CN Light" panose="020B0300000000000000" pitchFamily="34" charset="-122"/>
            </a:endParaRPr>
          </a:p>
        </p:txBody>
      </p:sp>
      <p:sp>
        <p:nvSpPr>
          <p:cNvPr id="17" name="Text Placeholder 33"/>
          <p:cNvSpPr txBox="1"/>
          <p:nvPr/>
        </p:nvSpPr>
        <p:spPr>
          <a:xfrm>
            <a:off x="5509334" y="4012393"/>
            <a:ext cx="1111925" cy="288000"/>
          </a:xfrm>
          <a:prstGeom prst="rect">
            <a:avLst/>
          </a:prstGeom>
        </p:spPr>
        <p:txBody>
          <a:bodyPr lIns="0" tIns="0" rIns="0" bIns="0"/>
          <a:lstStyle>
            <a:defPPr>
              <a:defRPr lang="zh-CN"/>
            </a:defPPr>
            <a:lvl1pPr lvl="0" indent="0" algn="ctr" defTabSz="685800">
              <a:lnSpc>
                <a:spcPct val="110000"/>
              </a:lnSpc>
              <a:spcBef>
                <a:spcPts val="0"/>
              </a:spcBef>
              <a:buFont typeface="Arial" panose="020B0604020202020204" pitchFamily="34" charset="0"/>
              <a:buNone/>
              <a:defRPr>
                <a:solidFill>
                  <a:srgbClr val="296E52"/>
                </a:solidFill>
                <a:latin typeface="优设标题黑" panose="00000500000000000000" pitchFamily="2" charset="-122"/>
                <a:ea typeface="优设标题黑" panose="00000500000000000000" pitchFamily="2" charset="-122"/>
                <a:cs typeface="Roboto" panose="02000000000000000000" pitchFamily="2" charset="0"/>
              </a:defRPr>
            </a:lvl1pPr>
            <a:lvl2pPr marL="514350" indent="-171450" defTabSz="685800">
              <a:lnSpc>
                <a:spcPct val="90000"/>
              </a:lnSpc>
              <a:spcBef>
                <a:spcPts val="375"/>
              </a:spcBef>
              <a:buFont typeface="Arial" panose="020B0604020202020204" pitchFamily="34" charset="0"/>
              <a:buChar char="•"/>
              <a:defRPr>
                <a:latin typeface="Neris Thin" panose="00000300000000000000" pitchFamily="50" charset="0"/>
              </a:defRPr>
            </a:lvl2pPr>
            <a:lvl3pPr marL="857250" indent="-171450" defTabSz="685800">
              <a:lnSpc>
                <a:spcPct val="90000"/>
              </a:lnSpc>
              <a:spcBef>
                <a:spcPts val="375"/>
              </a:spcBef>
              <a:buFont typeface="Arial" panose="020B0604020202020204" pitchFamily="34" charset="0"/>
              <a:buChar char="•"/>
              <a:defRPr sz="1500">
                <a:latin typeface="Neris Thin" panose="00000300000000000000" pitchFamily="50" charset="0"/>
              </a:defRPr>
            </a:lvl3pPr>
            <a:lvl4pPr marL="1200150" indent="-171450" defTabSz="685800">
              <a:lnSpc>
                <a:spcPct val="90000"/>
              </a:lnSpc>
              <a:spcBef>
                <a:spcPts val="375"/>
              </a:spcBef>
              <a:buFont typeface="Arial" panose="020B0604020202020204" pitchFamily="34" charset="0"/>
              <a:buChar char="•"/>
              <a:defRPr sz="1350">
                <a:latin typeface="Neris Thin" panose="00000300000000000000" pitchFamily="50" charset="0"/>
              </a:defRPr>
            </a:lvl4pPr>
            <a:lvl5pPr marL="1543050" indent="-171450" defTabSz="685800">
              <a:lnSpc>
                <a:spcPct val="90000"/>
              </a:lnSpc>
              <a:spcBef>
                <a:spcPts val="375"/>
              </a:spcBef>
              <a:buFont typeface="Arial" panose="020B0604020202020204" pitchFamily="34" charset="0"/>
              <a:buChar char="•"/>
              <a:defRPr sz="1350">
                <a:latin typeface="Neris Thin" panose="00000300000000000000" pitchFamily="50" charset="0"/>
              </a:defRPr>
            </a:lvl5pPr>
            <a:lvl6pPr marL="1885950" indent="-171450" defTabSz="685800">
              <a:lnSpc>
                <a:spcPct val="90000"/>
              </a:lnSpc>
              <a:spcBef>
                <a:spcPts val="375"/>
              </a:spcBef>
              <a:buFont typeface="Arial" panose="020B0604020202020204" pitchFamily="34" charset="0"/>
              <a:buChar char="•"/>
              <a:defRPr sz="1350"/>
            </a:lvl6pPr>
            <a:lvl7pPr marL="2228850" indent="-171450" defTabSz="685800">
              <a:lnSpc>
                <a:spcPct val="90000"/>
              </a:lnSpc>
              <a:spcBef>
                <a:spcPts val="375"/>
              </a:spcBef>
              <a:buFont typeface="Arial" panose="020B0604020202020204" pitchFamily="34" charset="0"/>
              <a:buChar char="•"/>
              <a:defRPr sz="1350"/>
            </a:lvl7pPr>
            <a:lvl8pPr marL="2571750" indent="-171450" defTabSz="685800">
              <a:lnSpc>
                <a:spcPct val="90000"/>
              </a:lnSpc>
              <a:spcBef>
                <a:spcPts val="375"/>
              </a:spcBef>
              <a:buFont typeface="Arial" panose="020B0604020202020204" pitchFamily="34" charset="0"/>
              <a:buChar char="•"/>
              <a:defRPr sz="1350"/>
            </a:lvl8pPr>
            <a:lvl9pPr marL="2914650" indent="-171450" defTabSz="685800">
              <a:lnSpc>
                <a:spcPct val="90000"/>
              </a:lnSpc>
              <a:spcBef>
                <a:spcPts val="375"/>
              </a:spcBef>
              <a:buFont typeface="Arial" panose="020B0604020202020204" pitchFamily="34" charset="0"/>
              <a:buChar char="•"/>
              <a:defRPr sz="1350"/>
            </a:lvl9pPr>
          </a:lstStyle>
          <a:p>
            <a:pPr lvl="0">
              <a:lnSpc>
                <a:spcPct val="100000"/>
              </a:lnSpc>
              <a:defRPr/>
            </a:pPr>
            <a:r>
              <a:rPr lang="zh-CN" altLang="en-US" dirty="0">
                <a:solidFill>
                  <a:srgbClr val="556D22"/>
                </a:solidFill>
                <a:latin typeface="思源黑体 CN Bold" panose="020B0800000000000000" pitchFamily="34" charset="-122"/>
                <a:ea typeface="思源黑体 CN Bold" panose="020B0800000000000000" pitchFamily="34" charset="-122"/>
              </a:rPr>
              <a:t>添加标题</a:t>
            </a:r>
            <a:endParaRPr lang="en-AU" altLang="zh-CN" dirty="0">
              <a:solidFill>
                <a:srgbClr val="556D22"/>
              </a:solidFill>
              <a:latin typeface="思源黑体 CN Bold" panose="020B0800000000000000" pitchFamily="34" charset="-122"/>
              <a:ea typeface="思源黑体 CN Bold" panose="020B0800000000000000" pitchFamily="34" charset="-122"/>
            </a:endParaRPr>
          </a:p>
        </p:txBody>
      </p:sp>
      <p:sp>
        <p:nvSpPr>
          <p:cNvPr id="18" name="Oval 101"/>
          <p:cNvSpPr>
            <a:spLocks noChangeAspect="1"/>
          </p:cNvSpPr>
          <p:nvPr/>
        </p:nvSpPr>
        <p:spPr>
          <a:xfrm>
            <a:off x="5759497" y="3253589"/>
            <a:ext cx="611596" cy="611596"/>
          </a:xfrm>
          <a:prstGeom prst="ellipse">
            <a:avLst/>
          </a:prstGeom>
          <a:solidFill>
            <a:schemeClr val="bg2">
              <a:lumMod val="90000"/>
            </a:schemeClr>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prstClr val="white"/>
              </a:solidFill>
              <a:effectLst/>
              <a:uLnTx/>
              <a:uFillTx/>
              <a:latin typeface="思源黑体 CN Bold" panose="020B0800000000000000" pitchFamily="34" charset="-122"/>
              <a:ea typeface="+mn-ea"/>
              <a:cs typeface="+mn-cs"/>
            </a:endParaRPr>
          </a:p>
        </p:txBody>
      </p:sp>
      <p:sp>
        <p:nvSpPr>
          <p:cNvPr id="19" name="AutoShape 18"/>
          <p:cNvSpPr/>
          <p:nvPr/>
        </p:nvSpPr>
        <p:spPr bwMode="auto">
          <a:xfrm>
            <a:off x="5910237" y="3365419"/>
            <a:ext cx="338351" cy="33893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19799"/>
                </a:moveTo>
                <a:cubicBezTo>
                  <a:pt x="20249" y="20048"/>
                  <a:pt x="20048" y="20249"/>
                  <a:pt x="19799" y="20249"/>
                </a:cubicBezTo>
                <a:lnTo>
                  <a:pt x="1800" y="20249"/>
                </a:lnTo>
                <a:cubicBezTo>
                  <a:pt x="1551" y="20249"/>
                  <a:pt x="1349" y="20048"/>
                  <a:pt x="1349" y="19799"/>
                </a:cubicBezTo>
                <a:lnTo>
                  <a:pt x="1349" y="3824"/>
                </a:lnTo>
                <a:cubicBezTo>
                  <a:pt x="1349" y="3576"/>
                  <a:pt x="1551" y="3375"/>
                  <a:pt x="1800" y="3375"/>
                </a:cubicBezTo>
                <a:lnTo>
                  <a:pt x="4724" y="3375"/>
                </a:lnTo>
                <a:lnTo>
                  <a:pt x="4724" y="4725"/>
                </a:lnTo>
                <a:cubicBezTo>
                  <a:pt x="4724" y="5098"/>
                  <a:pt x="5027" y="5400"/>
                  <a:pt x="5399" y="5400"/>
                </a:cubicBezTo>
                <a:cubicBezTo>
                  <a:pt x="5772" y="5400"/>
                  <a:pt x="6074" y="5098"/>
                  <a:pt x="6074" y="4725"/>
                </a:cubicBezTo>
                <a:lnTo>
                  <a:pt x="6074" y="3375"/>
                </a:lnTo>
                <a:lnTo>
                  <a:pt x="10124" y="3375"/>
                </a:lnTo>
                <a:lnTo>
                  <a:pt x="10124" y="4725"/>
                </a:lnTo>
                <a:cubicBezTo>
                  <a:pt x="10124" y="5098"/>
                  <a:pt x="10427" y="5400"/>
                  <a:pt x="10800" y="5400"/>
                </a:cubicBezTo>
                <a:cubicBezTo>
                  <a:pt x="11172" y="5400"/>
                  <a:pt x="11474" y="5098"/>
                  <a:pt x="11474" y="4725"/>
                </a:cubicBezTo>
                <a:lnTo>
                  <a:pt x="11474" y="3375"/>
                </a:lnTo>
                <a:lnTo>
                  <a:pt x="15524" y="3375"/>
                </a:lnTo>
                <a:lnTo>
                  <a:pt x="15524" y="4725"/>
                </a:lnTo>
                <a:cubicBezTo>
                  <a:pt x="15524" y="5098"/>
                  <a:pt x="15827" y="5400"/>
                  <a:pt x="16199" y="5400"/>
                </a:cubicBezTo>
                <a:cubicBezTo>
                  <a:pt x="16572" y="5400"/>
                  <a:pt x="16874" y="5098"/>
                  <a:pt x="16874" y="4725"/>
                </a:cubicBezTo>
                <a:lnTo>
                  <a:pt x="16874" y="3375"/>
                </a:lnTo>
                <a:lnTo>
                  <a:pt x="19799" y="3375"/>
                </a:lnTo>
                <a:cubicBezTo>
                  <a:pt x="20048" y="3375"/>
                  <a:pt x="20249" y="3576"/>
                  <a:pt x="20249" y="3824"/>
                </a:cubicBezTo>
                <a:cubicBezTo>
                  <a:pt x="20249" y="3824"/>
                  <a:pt x="20249" y="19799"/>
                  <a:pt x="20249" y="19799"/>
                </a:cubicBezTo>
                <a:close/>
                <a:moveTo>
                  <a:pt x="19799" y="2025"/>
                </a:moveTo>
                <a:lnTo>
                  <a:pt x="16874" y="2025"/>
                </a:lnTo>
                <a:lnTo>
                  <a:pt x="16874" y="675"/>
                </a:lnTo>
                <a:cubicBezTo>
                  <a:pt x="16874" y="301"/>
                  <a:pt x="16572" y="0"/>
                  <a:pt x="16199" y="0"/>
                </a:cubicBezTo>
                <a:cubicBezTo>
                  <a:pt x="15827" y="0"/>
                  <a:pt x="15524" y="301"/>
                  <a:pt x="15524" y="675"/>
                </a:cubicBezTo>
                <a:lnTo>
                  <a:pt x="15524" y="2025"/>
                </a:lnTo>
                <a:lnTo>
                  <a:pt x="11474" y="2025"/>
                </a:lnTo>
                <a:lnTo>
                  <a:pt x="11474" y="675"/>
                </a:lnTo>
                <a:cubicBezTo>
                  <a:pt x="11474" y="301"/>
                  <a:pt x="11172" y="0"/>
                  <a:pt x="10800" y="0"/>
                </a:cubicBezTo>
                <a:cubicBezTo>
                  <a:pt x="10427" y="0"/>
                  <a:pt x="10124" y="301"/>
                  <a:pt x="10124" y="675"/>
                </a:cubicBezTo>
                <a:lnTo>
                  <a:pt x="10124" y="2025"/>
                </a:lnTo>
                <a:lnTo>
                  <a:pt x="6074" y="2025"/>
                </a:lnTo>
                <a:lnTo>
                  <a:pt x="6074" y="675"/>
                </a:lnTo>
                <a:cubicBezTo>
                  <a:pt x="6074" y="301"/>
                  <a:pt x="5772" y="0"/>
                  <a:pt x="5399" y="0"/>
                </a:cubicBezTo>
                <a:cubicBezTo>
                  <a:pt x="5027" y="0"/>
                  <a:pt x="4724" y="301"/>
                  <a:pt x="4724" y="675"/>
                </a:cubicBezTo>
                <a:lnTo>
                  <a:pt x="4724" y="2025"/>
                </a:lnTo>
                <a:lnTo>
                  <a:pt x="1800" y="2025"/>
                </a:lnTo>
                <a:cubicBezTo>
                  <a:pt x="805" y="2025"/>
                  <a:pt x="0" y="2830"/>
                  <a:pt x="0" y="3824"/>
                </a:cubicBezTo>
                <a:lnTo>
                  <a:pt x="0" y="19799"/>
                </a:lnTo>
                <a:cubicBezTo>
                  <a:pt x="0" y="20793"/>
                  <a:pt x="805" y="21599"/>
                  <a:pt x="1800" y="21599"/>
                </a:cubicBezTo>
                <a:lnTo>
                  <a:pt x="19799" y="21599"/>
                </a:lnTo>
                <a:cubicBezTo>
                  <a:pt x="20794" y="21599"/>
                  <a:pt x="21600" y="20793"/>
                  <a:pt x="21600" y="19799"/>
                </a:cubicBezTo>
                <a:lnTo>
                  <a:pt x="21600" y="3824"/>
                </a:lnTo>
                <a:cubicBezTo>
                  <a:pt x="21600" y="2830"/>
                  <a:pt x="20794" y="2025"/>
                  <a:pt x="19799" y="2025"/>
                </a:cubicBezTo>
              </a:path>
            </a:pathLst>
          </a:custGeom>
          <a:solidFill>
            <a:sysClr val="window" lastClr="FFFFFF"/>
          </a:solid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dirty="0">
              <a:ln>
                <a:noFill/>
              </a:ln>
              <a:solidFill>
                <a:srgbClr val="FFFFFF"/>
              </a:solidFill>
              <a:effectLst>
                <a:outerShdw blurRad="38100" dist="38100" dir="2700000" algn="tl">
                  <a:srgbClr val="000000"/>
                </a:outerShdw>
              </a:effectLst>
              <a:uLnTx/>
              <a:uFillTx/>
              <a:latin typeface="思源黑体 CN Bold" panose="020B0800000000000000" pitchFamily="34" charset="-122"/>
              <a:sym typeface="Gill Sans" charset="0"/>
            </a:endParaRPr>
          </a:p>
        </p:txBody>
      </p:sp>
      <p:sp>
        <p:nvSpPr>
          <p:cNvPr id="20" name="AutoShape 19"/>
          <p:cNvSpPr/>
          <p:nvPr/>
        </p:nvSpPr>
        <p:spPr bwMode="auto">
          <a:xfrm>
            <a:off x="5984269" y="3492662"/>
            <a:ext cx="42222" cy="3181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599"/>
                </a:moveTo>
                <a:lnTo>
                  <a:pt x="21600" y="21599"/>
                </a:lnTo>
                <a:lnTo>
                  <a:pt x="21600" y="0"/>
                </a:lnTo>
                <a:lnTo>
                  <a:pt x="0" y="0"/>
                </a:lnTo>
                <a:cubicBezTo>
                  <a:pt x="0" y="0"/>
                  <a:pt x="0" y="21599"/>
                  <a:pt x="0" y="21599"/>
                </a:cubicBezTo>
                <a:close/>
              </a:path>
            </a:pathLst>
          </a:custGeom>
          <a:solidFill>
            <a:sysClr val="window" lastClr="FFFFFF"/>
          </a:solid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dirty="0">
              <a:ln>
                <a:noFill/>
              </a:ln>
              <a:solidFill>
                <a:srgbClr val="FFFFFF"/>
              </a:solidFill>
              <a:effectLst>
                <a:outerShdw blurRad="38100" dist="38100" dir="2700000" algn="tl">
                  <a:srgbClr val="000000"/>
                </a:outerShdw>
              </a:effectLst>
              <a:uLnTx/>
              <a:uFillTx/>
              <a:latin typeface="思源黑体 CN Bold" panose="020B0800000000000000" pitchFamily="34" charset="-122"/>
              <a:sym typeface="Gill Sans" charset="0"/>
            </a:endParaRPr>
          </a:p>
        </p:txBody>
      </p:sp>
      <p:sp>
        <p:nvSpPr>
          <p:cNvPr id="21" name="AutoShape 20"/>
          <p:cNvSpPr/>
          <p:nvPr/>
        </p:nvSpPr>
        <p:spPr bwMode="auto">
          <a:xfrm>
            <a:off x="5984269" y="3545295"/>
            <a:ext cx="42222" cy="3181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599"/>
                </a:moveTo>
                <a:lnTo>
                  <a:pt x="21600" y="21599"/>
                </a:lnTo>
                <a:lnTo>
                  <a:pt x="21600" y="0"/>
                </a:lnTo>
                <a:lnTo>
                  <a:pt x="0" y="0"/>
                </a:lnTo>
                <a:cubicBezTo>
                  <a:pt x="0" y="0"/>
                  <a:pt x="0" y="21599"/>
                  <a:pt x="0" y="21599"/>
                </a:cubicBezTo>
                <a:close/>
              </a:path>
            </a:pathLst>
          </a:custGeom>
          <a:solidFill>
            <a:sysClr val="window" lastClr="FFFFFF"/>
          </a:solid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dirty="0">
              <a:ln>
                <a:noFill/>
              </a:ln>
              <a:solidFill>
                <a:srgbClr val="FFFFFF"/>
              </a:solidFill>
              <a:effectLst>
                <a:outerShdw blurRad="38100" dist="38100" dir="2700000" algn="tl">
                  <a:srgbClr val="000000"/>
                </a:outerShdw>
              </a:effectLst>
              <a:uLnTx/>
              <a:uFillTx/>
              <a:latin typeface="思源黑体 CN Bold" panose="020B0800000000000000" pitchFamily="34" charset="-122"/>
              <a:sym typeface="Gill Sans" charset="0"/>
            </a:endParaRPr>
          </a:p>
        </p:txBody>
      </p:sp>
      <p:sp>
        <p:nvSpPr>
          <p:cNvPr id="22" name="AutoShape 21"/>
          <p:cNvSpPr/>
          <p:nvPr/>
        </p:nvSpPr>
        <p:spPr bwMode="auto">
          <a:xfrm>
            <a:off x="5984269" y="3598506"/>
            <a:ext cx="42222" cy="3123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599"/>
                </a:moveTo>
                <a:lnTo>
                  <a:pt x="21600" y="21599"/>
                </a:lnTo>
                <a:lnTo>
                  <a:pt x="21600" y="0"/>
                </a:lnTo>
                <a:lnTo>
                  <a:pt x="0" y="0"/>
                </a:lnTo>
                <a:cubicBezTo>
                  <a:pt x="0" y="0"/>
                  <a:pt x="0" y="21599"/>
                  <a:pt x="0" y="21599"/>
                </a:cubicBezTo>
                <a:close/>
              </a:path>
            </a:pathLst>
          </a:custGeom>
          <a:solidFill>
            <a:sysClr val="window" lastClr="FFFFFF"/>
          </a:solid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dirty="0">
              <a:ln>
                <a:noFill/>
              </a:ln>
              <a:solidFill>
                <a:srgbClr val="FFFFFF"/>
              </a:solidFill>
              <a:effectLst>
                <a:outerShdw blurRad="38100" dist="38100" dir="2700000" algn="tl">
                  <a:srgbClr val="000000"/>
                </a:outerShdw>
              </a:effectLst>
              <a:uLnTx/>
              <a:uFillTx/>
              <a:latin typeface="思源黑体 CN Bold" panose="020B0800000000000000" pitchFamily="34" charset="-122"/>
              <a:sym typeface="Gill Sans" charset="0"/>
            </a:endParaRPr>
          </a:p>
        </p:txBody>
      </p:sp>
      <p:sp>
        <p:nvSpPr>
          <p:cNvPr id="23" name="AutoShape 22"/>
          <p:cNvSpPr/>
          <p:nvPr/>
        </p:nvSpPr>
        <p:spPr bwMode="auto">
          <a:xfrm>
            <a:off x="6058302" y="3598506"/>
            <a:ext cx="42222" cy="3123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599"/>
                </a:moveTo>
                <a:lnTo>
                  <a:pt x="21600" y="21599"/>
                </a:lnTo>
                <a:lnTo>
                  <a:pt x="21600" y="0"/>
                </a:lnTo>
                <a:lnTo>
                  <a:pt x="0" y="0"/>
                </a:lnTo>
                <a:cubicBezTo>
                  <a:pt x="0" y="0"/>
                  <a:pt x="0" y="21599"/>
                  <a:pt x="0" y="21599"/>
                </a:cubicBezTo>
                <a:close/>
              </a:path>
            </a:pathLst>
          </a:custGeom>
          <a:solidFill>
            <a:sysClr val="window" lastClr="FFFFFF"/>
          </a:solid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dirty="0">
              <a:ln>
                <a:noFill/>
              </a:ln>
              <a:solidFill>
                <a:srgbClr val="FFFFFF"/>
              </a:solidFill>
              <a:effectLst>
                <a:outerShdw blurRad="38100" dist="38100" dir="2700000" algn="tl">
                  <a:srgbClr val="000000"/>
                </a:outerShdw>
              </a:effectLst>
              <a:uLnTx/>
              <a:uFillTx/>
              <a:latin typeface="思源黑体 CN Bold" panose="020B0800000000000000" pitchFamily="34" charset="-122"/>
              <a:sym typeface="Gill Sans" charset="0"/>
            </a:endParaRPr>
          </a:p>
        </p:txBody>
      </p:sp>
      <p:sp>
        <p:nvSpPr>
          <p:cNvPr id="24" name="AutoShape 23"/>
          <p:cNvSpPr/>
          <p:nvPr/>
        </p:nvSpPr>
        <p:spPr bwMode="auto">
          <a:xfrm>
            <a:off x="6058302" y="3545295"/>
            <a:ext cx="42222" cy="3181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599"/>
                </a:moveTo>
                <a:lnTo>
                  <a:pt x="21600" y="21599"/>
                </a:lnTo>
                <a:lnTo>
                  <a:pt x="21600" y="0"/>
                </a:lnTo>
                <a:lnTo>
                  <a:pt x="0" y="0"/>
                </a:lnTo>
                <a:cubicBezTo>
                  <a:pt x="0" y="0"/>
                  <a:pt x="0" y="21599"/>
                  <a:pt x="0" y="21599"/>
                </a:cubicBezTo>
                <a:close/>
              </a:path>
            </a:pathLst>
          </a:custGeom>
          <a:solidFill>
            <a:sysClr val="window" lastClr="FFFFFF"/>
          </a:solid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dirty="0">
              <a:ln>
                <a:noFill/>
              </a:ln>
              <a:solidFill>
                <a:srgbClr val="FFFFFF"/>
              </a:solidFill>
              <a:effectLst>
                <a:outerShdw blurRad="38100" dist="38100" dir="2700000" algn="tl">
                  <a:srgbClr val="000000"/>
                </a:outerShdw>
              </a:effectLst>
              <a:uLnTx/>
              <a:uFillTx/>
              <a:latin typeface="思源黑体 CN Bold" panose="020B0800000000000000" pitchFamily="34" charset="-122"/>
              <a:sym typeface="Gill Sans" charset="0"/>
            </a:endParaRPr>
          </a:p>
        </p:txBody>
      </p:sp>
      <p:sp>
        <p:nvSpPr>
          <p:cNvPr id="25" name="AutoShape 24"/>
          <p:cNvSpPr/>
          <p:nvPr/>
        </p:nvSpPr>
        <p:spPr bwMode="auto">
          <a:xfrm>
            <a:off x="6058302" y="3492662"/>
            <a:ext cx="42222" cy="3181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599"/>
                </a:moveTo>
                <a:lnTo>
                  <a:pt x="21600" y="21599"/>
                </a:lnTo>
                <a:lnTo>
                  <a:pt x="21600" y="0"/>
                </a:lnTo>
                <a:lnTo>
                  <a:pt x="0" y="0"/>
                </a:lnTo>
                <a:cubicBezTo>
                  <a:pt x="0" y="0"/>
                  <a:pt x="0" y="21599"/>
                  <a:pt x="0" y="21599"/>
                </a:cubicBezTo>
                <a:close/>
              </a:path>
            </a:pathLst>
          </a:custGeom>
          <a:solidFill>
            <a:sysClr val="window" lastClr="FFFFFF"/>
          </a:solid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dirty="0">
              <a:ln>
                <a:noFill/>
              </a:ln>
              <a:solidFill>
                <a:srgbClr val="FFFFFF"/>
              </a:solidFill>
              <a:effectLst>
                <a:outerShdw blurRad="38100" dist="38100" dir="2700000" algn="tl">
                  <a:srgbClr val="000000"/>
                </a:outerShdw>
              </a:effectLst>
              <a:uLnTx/>
              <a:uFillTx/>
              <a:latin typeface="思源黑体 CN Bold" panose="020B0800000000000000" pitchFamily="34" charset="-122"/>
              <a:sym typeface="Gill Sans" charset="0"/>
            </a:endParaRPr>
          </a:p>
        </p:txBody>
      </p:sp>
      <p:sp>
        <p:nvSpPr>
          <p:cNvPr id="26" name="AutoShape 25"/>
          <p:cNvSpPr/>
          <p:nvPr/>
        </p:nvSpPr>
        <p:spPr bwMode="auto">
          <a:xfrm>
            <a:off x="6132334" y="3598506"/>
            <a:ext cx="42222" cy="3123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599"/>
                </a:moveTo>
                <a:lnTo>
                  <a:pt x="21600" y="21599"/>
                </a:lnTo>
                <a:lnTo>
                  <a:pt x="21600" y="0"/>
                </a:lnTo>
                <a:lnTo>
                  <a:pt x="0" y="0"/>
                </a:lnTo>
                <a:cubicBezTo>
                  <a:pt x="0" y="0"/>
                  <a:pt x="0" y="21599"/>
                  <a:pt x="0" y="21599"/>
                </a:cubicBezTo>
                <a:close/>
              </a:path>
            </a:pathLst>
          </a:custGeom>
          <a:solidFill>
            <a:sysClr val="window" lastClr="FFFFFF"/>
          </a:solid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dirty="0">
              <a:ln>
                <a:noFill/>
              </a:ln>
              <a:solidFill>
                <a:srgbClr val="FFFFFF"/>
              </a:solidFill>
              <a:effectLst>
                <a:outerShdw blurRad="38100" dist="38100" dir="2700000" algn="tl">
                  <a:srgbClr val="000000"/>
                </a:outerShdw>
              </a:effectLst>
              <a:uLnTx/>
              <a:uFillTx/>
              <a:latin typeface="思源黑体 CN Bold" panose="020B0800000000000000" pitchFamily="34" charset="-122"/>
              <a:sym typeface="Gill Sans" charset="0"/>
            </a:endParaRPr>
          </a:p>
        </p:txBody>
      </p:sp>
      <p:sp>
        <p:nvSpPr>
          <p:cNvPr id="27" name="AutoShape 26"/>
          <p:cNvSpPr/>
          <p:nvPr/>
        </p:nvSpPr>
        <p:spPr bwMode="auto">
          <a:xfrm>
            <a:off x="6132334" y="3545295"/>
            <a:ext cx="42222" cy="3181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599"/>
                </a:moveTo>
                <a:lnTo>
                  <a:pt x="21600" y="21599"/>
                </a:lnTo>
                <a:lnTo>
                  <a:pt x="21600" y="0"/>
                </a:lnTo>
                <a:lnTo>
                  <a:pt x="0" y="0"/>
                </a:lnTo>
                <a:cubicBezTo>
                  <a:pt x="0" y="0"/>
                  <a:pt x="0" y="21599"/>
                  <a:pt x="0" y="21599"/>
                </a:cubicBezTo>
                <a:close/>
              </a:path>
            </a:pathLst>
          </a:custGeom>
          <a:solidFill>
            <a:sysClr val="window" lastClr="FFFFFF"/>
          </a:solid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dirty="0">
              <a:ln>
                <a:noFill/>
              </a:ln>
              <a:solidFill>
                <a:srgbClr val="FFFFFF"/>
              </a:solidFill>
              <a:effectLst>
                <a:outerShdw blurRad="38100" dist="38100" dir="2700000" algn="tl">
                  <a:srgbClr val="000000"/>
                </a:outerShdw>
              </a:effectLst>
              <a:uLnTx/>
              <a:uFillTx/>
              <a:latin typeface="思源黑体 CN Bold" panose="020B0800000000000000" pitchFamily="34" charset="-122"/>
              <a:sym typeface="Gill Sans" charset="0"/>
            </a:endParaRPr>
          </a:p>
        </p:txBody>
      </p:sp>
      <p:sp>
        <p:nvSpPr>
          <p:cNvPr id="28" name="AutoShape 27"/>
          <p:cNvSpPr/>
          <p:nvPr/>
        </p:nvSpPr>
        <p:spPr bwMode="auto">
          <a:xfrm>
            <a:off x="6132334" y="3492662"/>
            <a:ext cx="42222" cy="3181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599"/>
                </a:moveTo>
                <a:lnTo>
                  <a:pt x="21600" y="21599"/>
                </a:lnTo>
                <a:lnTo>
                  <a:pt x="21600" y="0"/>
                </a:lnTo>
                <a:lnTo>
                  <a:pt x="0" y="0"/>
                </a:lnTo>
                <a:cubicBezTo>
                  <a:pt x="0" y="0"/>
                  <a:pt x="0" y="21599"/>
                  <a:pt x="0" y="21599"/>
                </a:cubicBezTo>
                <a:close/>
              </a:path>
            </a:pathLst>
          </a:custGeom>
          <a:solidFill>
            <a:sysClr val="window" lastClr="FFFFFF"/>
          </a:solid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dirty="0">
              <a:ln>
                <a:noFill/>
              </a:ln>
              <a:solidFill>
                <a:srgbClr val="FFFFFF"/>
              </a:solidFill>
              <a:effectLst>
                <a:outerShdw blurRad="38100" dist="38100" dir="2700000" algn="tl">
                  <a:srgbClr val="000000"/>
                </a:outerShdw>
              </a:effectLst>
              <a:uLnTx/>
              <a:uFillTx/>
              <a:latin typeface="思源黑体 CN Bold" panose="020B0800000000000000" pitchFamily="34" charset="-122"/>
              <a:sym typeface="Gill Sans" charset="0"/>
            </a:endParaRPr>
          </a:p>
        </p:txBody>
      </p:sp>
      <p:sp>
        <p:nvSpPr>
          <p:cNvPr id="29" name="Freeform 68"/>
          <p:cNvSpPr/>
          <p:nvPr/>
        </p:nvSpPr>
        <p:spPr>
          <a:xfrm rot="16200000">
            <a:off x="8706848" y="2411373"/>
            <a:ext cx="1180703" cy="1183716"/>
          </a:xfrm>
          <a:custGeom>
            <a:avLst/>
            <a:gdLst>
              <a:gd name="connsiteX0" fmla="*/ 0 w 1717965"/>
              <a:gd name="connsiteY0" fmla="*/ 0 h 1722348"/>
              <a:gd name="connsiteX1" fmla="*/ 171506 w 1717965"/>
              <a:gd name="connsiteY1" fmla="*/ 8661 h 1722348"/>
              <a:gd name="connsiteX2" fmla="*/ 1717965 w 1717965"/>
              <a:gd name="connsiteY2" fmla="*/ 1722348 h 1722348"/>
              <a:gd name="connsiteX3" fmla="*/ 1052945 w 1717965"/>
              <a:gd name="connsiteY3" fmla="*/ 1722348 h 1722348"/>
              <a:gd name="connsiteX4" fmla="*/ 1052945 w 1717965"/>
              <a:gd name="connsiteY4" fmla="*/ 1722347 h 1722348"/>
              <a:gd name="connsiteX5" fmla="*/ 103511 w 1717965"/>
              <a:gd name="connsiteY5" fmla="*/ 670245 h 1722348"/>
              <a:gd name="connsiteX6" fmla="*/ 0 w 1717965"/>
              <a:gd name="connsiteY6" fmla="*/ 665018 h 1722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7965" h="1722348">
                <a:moveTo>
                  <a:pt x="0" y="0"/>
                </a:moveTo>
                <a:lnTo>
                  <a:pt x="171506" y="8661"/>
                </a:lnTo>
                <a:cubicBezTo>
                  <a:pt x="1040129" y="96874"/>
                  <a:pt x="1717965" y="830453"/>
                  <a:pt x="1717965" y="1722348"/>
                </a:cubicBezTo>
                <a:lnTo>
                  <a:pt x="1052945" y="1722348"/>
                </a:lnTo>
                <a:lnTo>
                  <a:pt x="1052945" y="1722347"/>
                </a:lnTo>
                <a:cubicBezTo>
                  <a:pt x="1052945" y="1174777"/>
                  <a:pt x="636794" y="724403"/>
                  <a:pt x="103511" y="670245"/>
                </a:cubicBezTo>
                <a:lnTo>
                  <a:pt x="0" y="665018"/>
                </a:lnTo>
                <a:close/>
              </a:path>
            </a:pathLst>
          </a:custGeom>
          <a:solidFill>
            <a:srgbClr val="A5B59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prstClr val="white"/>
              </a:solidFill>
              <a:effectLst/>
              <a:uLnTx/>
              <a:uFillTx/>
              <a:latin typeface="思源黑体 CN Bold" panose="020B0800000000000000" pitchFamily="34" charset="-122"/>
              <a:ea typeface="+mn-ea"/>
              <a:cs typeface="+mn-cs"/>
            </a:endParaRPr>
          </a:p>
        </p:txBody>
      </p:sp>
      <p:sp>
        <p:nvSpPr>
          <p:cNvPr id="30" name="Freeform 69"/>
          <p:cNvSpPr/>
          <p:nvPr/>
        </p:nvSpPr>
        <p:spPr>
          <a:xfrm>
            <a:off x="9882743" y="2412878"/>
            <a:ext cx="1180702" cy="1183716"/>
          </a:xfrm>
          <a:custGeom>
            <a:avLst/>
            <a:gdLst>
              <a:gd name="connsiteX0" fmla="*/ 0 w 1717965"/>
              <a:gd name="connsiteY0" fmla="*/ 0 h 1722348"/>
              <a:gd name="connsiteX1" fmla="*/ 171506 w 1717965"/>
              <a:gd name="connsiteY1" fmla="*/ 8661 h 1722348"/>
              <a:gd name="connsiteX2" fmla="*/ 1717965 w 1717965"/>
              <a:gd name="connsiteY2" fmla="*/ 1722348 h 1722348"/>
              <a:gd name="connsiteX3" fmla="*/ 1052945 w 1717965"/>
              <a:gd name="connsiteY3" fmla="*/ 1722348 h 1722348"/>
              <a:gd name="connsiteX4" fmla="*/ 1052945 w 1717965"/>
              <a:gd name="connsiteY4" fmla="*/ 1722347 h 1722348"/>
              <a:gd name="connsiteX5" fmla="*/ 103511 w 1717965"/>
              <a:gd name="connsiteY5" fmla="*/ 670245 h 1722348"/>
              <a:gd name="connsiteX6" fmla="*/ 0 w 1717965"/>
              <a:gd name="connsiteY6" fmla="*/ 665018 h 1722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7965" h="1722348">
                <a:moveTo>
                  <a:pt x="0" y="0"/>
                </a:moveTo>
                <a:lnTo>
                  <a:pt x="171506" y="8661"/>
                </a:lnTo>
                <a:cubicBezTo>
                  <a:pt x="1040129" y="96874"/>
                  <a:pt x="1717965" y="830453"/>
                  <a:pt x="1717965" y="1722348"/>
                </a:cubicBezTo>
                <a:lnTo>
                  <a:pt x="1052945" y="1722348"/>
                </a:lnTo>
                <a:lnTo>
                  <a:pt x="1052945" y="1722347"/>
                </a:lnTo>
                <a:cubicBezTo>
                  <a:pt x="1052945" y="1174777"/>
                  <a:pt x="636794" y="724403"/>
                  <a:pt x="103511" y="670245"/>
                </a:cubicBezTo>
                <a:lnTo>
                  <a:pt x="0" y="665018"/>
                </a:lnTo>
                <a:close/>
              </a:path>
            </a:pathLst>
          </a:custGeom>
          <a:solidFill>
            <a:srgbClr val="A5B59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prstClr val="white"/>
              </a:solidFill>
              <a:effectLst/>
              <a:uLnTx/>
              <a:uFillTx/>
              <a:latin typeface="思源黑体 CN Bold" panose="020B0800000000000000" pitchFamily="34" charset="-122"/>
              <a:ea typeface="+mn-ea"/>
              <a:cs typeface="+mn-cs"/>
            </a:endParaRPr>
          </a:p>
        </p:txBody>
      </p:sp>
      <p:sp>
        <p:nvSpPr>
          <p:cNvPr id="31" name="Rectangle 70"/>
          <p:cNvSpPr/>
          <p:nvPr/>
        </p:nvSpPr>
        <p:spPr>
          <a:xfrm>
            <a:off x="8705340" y="3590246"/>
            <a:ext cx="455854" cy="919354"/>
          </a:xfrm>
          <a:prstGeom prst="rect">
            <a:avLst/>
          </a:prstGeom>
          <a:solidFill>
            <a:srgbClr val="A5B59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dirty="0">
              <a:ln>
                <a:noFill/>
              </a:ln>
              <a:solidFill>
                <a:prstClr val="white"/>
              </a:solidFill>
              <a:effectLst/>
              <a:uLnTx/>
              <a:uFillTx/>
              <a:latin typeface="思源黑体 CN Bold" panose="020B0800000000000000" pitchFamily="34" charset="-122"/>
              <a:ea typeface="+mn-ea"/>
              <a:cs typeface="+mn-cs"/>
            </a:endParaRPr>
          </a:p>
        </p:txBody>
      </p:sp>
      <p:sp>
        <p:nvSpPr>
          <p:cNvPr id="32" name="Rectangle 71"/>
          <p:cNvSpPr/>
          <p:nvPr/>
        </p:nvSpPr>
        <p:spPr>
          <a:xfrm>
            <a:off x="10607442" y="3590247"/>
            <a:ext cx="455854" cy="919894"/>
          </a:xfrm>
          <a:prstGeom prst="rect">
            <a:avLst/>
          </a:prstGeom>
          <a:solidFill>
            <a:srgbClr val="A5B59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dirty="0">
              <a:ln>
                <a:noFill/>
              </a:ln>
              <a:solidFill>
                <a:prstClr val="white"/>
              </a:solidFill>
              <a:effectLst/>
              <a:uLnTx/>
              <a:uFillTx/>
              <a:latin typeface="思源黑体 CN Bold" panose="020B0800000000000000" pitchFamily="34" charset="-122"/>
              <a:ea typeface="+mn-ea"/>
              <a:cs typeface="+mn-cs"/>
            </a:endParaRPr>
          </a:p>
        </p:txBody>
      </p:sp>
      <p:sp>
        <p:nvSpPr>
          <p:cNvPr id="33" name="Rectangle 7"/>
          <p:cNvSpPr/>
          <p:nvPr/>
        </p:nvSpPr>
        <p:spPr>
          <a:xfrm rot="2700000">
            <a:off x="10575857" y="4115054"/>
            <a:ext cx="525350" cy="525350"/>
          </a:xfrm>
          <a:custGeom>
            <a:avLst/>
            <a:gdLst>
              <a:gd name="connsiteX0" fmla="*/ 0 w 764402"/>
              <a:gd name="connsiteY0" fmla="*/ 0 h 764402"/>
              <a:gd name="connsiteX1" fmla="*/ 764402 w 764402"/>
              <a:gd name="connsiteY1" fmla="*/ 0 h 764402"/>
              <a:gd name="connsiteX2" fmla="*/ 764402 w 764402"/>
              <a:gd name="connsiteY2" fmla="*/ 764402 h 764402"/>
              <a:gd name="connsiteX3" fmla="*/ 0 w 764402"/>
              <a:gd name="connsiteY3" fmla="*/ 764402 h 764402"/>
              <a:gd name="connsiteX4" fmla="*/ 0 w 764402"/>
              <a:gd name="connsiteY4" fmla="*/ 0 h 764402"/>
              <a:gd name="connsiteX0-1" fmla="*/ 0 w 764402"/>
              <a:gd name="connsiteY0-2" fmla="*/ 764402 h 764402"/>
              <a:gd name="connsiteX1-3" fmla="*/ 764402 w 764402"/>
              <a:gd name="connsiteY1-4" fmla="*/ 0 h 764402"/>
              <a:gd name="connsiteX2-5" fmla="*/ 764402 w 764402"/>
              <a:gd name="connsiteY2-6" fmla="*/ 764402 h 764402"/>
              <a:gd name="connsiteX3-7" fmla="*/ 0 w 764402"/>
              <a:gd name="connsiteY3-8" fmla="*/ 764402 h 764402"/>
            </a:gdLst>
            <a:ahLst/>
            <a:cxnLst>
              <a:cxn ang="0">
                <a:pos x="connsiteX0-1" y="connsiteY0-2"/>
              </a:cxn>
              <a:cxn ang="0">
                <a:pos x="connsiteX1-3" y="connsiteY1-4"/>
              </a:cxn>
              <a:cxn ang="0">
                <a:pos x="connsiteX2-5" y="connsiteY2-6"/>
              </a:cxn>
              <a:cxn ang="0">
                <a:pos x="connsiteX3-7" y="connsiteY3-8"/>
              </a:cxn>
            </a:cxnLst>
            <a:rect l="l" t="t" r="r" b="b"/>
            <a:pathLst>
              <a:path w="764402" h="764402">
                <a:moveTo>
                  <a:pt x="0" y="764402"/>
                </a:moveTo>
                <a:lnTo>
                  <a:pt x="764402" y="0"/>
                </a:lnTo>
                <a:lnTo>
                  <a:pt x="764402" y="764402"/>
                </a:lnTo>
                <a:lnTo>
                  <a:pt x="0" y="764402"/>
                </a:lnTo>
                <a:close/>
              </a:path>
            </a:pathLst>
          </a:custGeom>
          <a:solidFill>
            <a:srgbClr val="A5B59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prstClr val="white"/>
              </a:solidFill>
              <a:effectLst/>
              <a:uLnTx/>
              <a:uFillTx/>
              <a:latin typeface="思源黑体 CN Bold" panose="020B0800000000000000" pitchFamily="34" charset="-122"/>
              <a:ea typeface="+mn-ea"/>
              <a:cs typeface="+mn-cs"/>
            </a:endParaRPr>
          </a:p>
        </p:txBody>
      </p:sp>
      <p:sp>
        <p:nvSpPr>
          <p:cNvPr id="34" name="Text Placeholder 32"/>
          <p:cNvSpPr txBox="1"/>
          <p:nvPr/>
        </p:nvSpPr>
        <p:spPr>
          <a:xfrm>
            <a:off x="9357296" y="4385722"/>
            <a:ext cx="1111927" cy="828000"/>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lvl="0" indent="0" algn="ctr">
              <a:lnSpc>
                <a:spcPct val="150000"/>
              </a:lnSpc>
              <a:spcBef>
                <a:spcPts val="0"/>
              </a:spcBef>
              <a:buNone/>
              <a:defRPr/>
            </a:pPr>
            <a:r>
              <a:rPr lang="zh-CN" altLang="en-US" sz="1050" dirty="0">
                <a:solidFill>
                  <a:prstClr val="black">
                    <a:lumMod val="85000"/>
                    <a:lumOff val="15000"/>
                  </a:prstClr>
                </a:solidFill>
                <a:latin typeface="思源黑体 CN Light" panose="020B0300000000000000" pitchFamily="34" charset="-122"/>
                <a:ea typeface="思源黑体 CN Light" panose="020B0300000000000000" pitchFamily="34" charset="-122"/>
              </a:rPr>
              <a:t>此处输入具体内容</a:t>
            </a:r>
            <a:endParaRPr lang="en-US" altLang="zh-CN" sz="1050" dirty="0">
              <a:solidFill>
                <a:prstClr val="black">
                  <a:lumMod val="85000"/>
                  <a:lumOff val="15000"/>
                </a:prstClr>
              </a:solidFill>
              <a:latin typeface="思源黑体 CN Light" panose="020B0300000000000000" pitchFamily="34" charset="-122"/>
              <a:ea typeface="思源黑体 CN Light" panose="020B0300000000000000" pitchFamily="34" charset="-122"/>
            </a:endParaRPr>
          </a:p>
          <a:p>
            <a:pPr marL="0" lvl="0" indent="0" algn="ctr">
              <a:lnSpc>
                <a:spcPct val="150000"/>
              </a:lnSpc>
              <a:spcBef>
                <a:spcPts val="0"/>
              </a:spcBef>
              <a:buNone/>
              <a:defRPr/>
            </a:pPr>
            <a:r>
              <a:rPr lang="zh-CN" altLang="en-US" sz="1050" dirty="0">
                <a:solidFill>
                  <a:prstClr val="black">
                    <a:lumMod val="85000"/>
                    <a:lumOff val="15000"/>
                  </a:prstClr>
                </a:solidFill>
                <a:latin typeface="思源黑体 CN Light" panose="020B0300000000000000" pitchFamily="34" charset="-122"/>
                <a:ea typeface="思源黑体 CN Light" panose="020B0300000000000000" pitchFamily="34" charset="-122"/>
              </a:rPr>
              <a:t>此处输入具体内容</a:t>
            </a:r>
            <a:endParaRPr lang="en-US" altLang="zh-CN" sz="1050" dirty="0">
              <a:solidFill>
                <a:prstClr val="black">
                  <a:lumMod val="85000"/>
                  <a:lumOff val="15000"/>
                </a:prstClr>
              </a:solidFill>
              <a:latin typeface="思源黑体 CN Light" panose="020B0300000000000000" pitchFamily="34" charset="-122"/>
              <a:ea typeface="思源黑体 CN Light" panose="020B0300000000000000" pitchFamily="34" charset="-122"/>
            </a:endParaRPr>
          </a:p>
          <a:p>
            <a:pPr marL="0" lvl="0" indent="0" algn="ctr">
              <a:lnSpc>
                <a:spcPct val="150000"/>
              </a:lnSpc>
              <a:spcBef>
                <a:spcPts val="0"/>
              </a:spcBef>
              <a:buNone/>
              <a:defRPr/>
            </a:pPr>
            <a:r>
              <a:rPr lang="zh-CN" altLang="en-US" sz="1050" dirty="0">
                <a:solidFill>
                  <a:prstClr val="black">
                    <a:lumMod val="85000"/>
                    <a:lumOff val="15000"/>
                  </a:prstClr>
                </a:solidFill>
                <a:latin typeface="思源黑体 CN Light" panose="020B0300000000000000" pitchFamily="34" charset="-122"/>
                <a:ea typeface="思源黑体 CN Light" panose="020B0300000000000000" pitchFamily="34" charset="-122"/>
              </a:rPr>
              <a:t>此处具体</a:t>
            </a:r>
            <a:endParaRPr lang="zh-CN" altLang="en-US" sz="1050" dirty="0">
              <a:solidFill>
                <a:prstClr val="black">
                  <a:lumMod val="85000"/>
                  <a:lumOff val="15000"/>
                </a:prstClr>
              </a:solidFill>
              <a:latin typeface="思源黑体 CN Light" panose="020B0300000000000000" pitchFamily="34" charset="-122"/>
              <a:ea typeface="思源黑体 CN Light" panose="020B0300000000000000" pitchFamily="34" charset="-122"/>
            </a:endParaRPr>
          </a:p>
        </p:txBody>
      </p:sp>
      <p:sp>
        <p:nvSpPr>
          <p:cNvPr id="35" name="Text Placeholder 33"/>
          <p:cNvSpPr txBox="1"/>
          <p:nvPr/>
        </p:nvSpPr>
        <p:spPr>
          <a:xfrm>
            <a:off x="9326777" y="4012393"/>
            <a:ext cx="1111925" cy="288000"/>
          </a:xfrm>
          <a:prstGeom prst="rect">
            <a:avLst/>
          </a:prstGeom>
        </p:spPr>
        <p:txBody>
          <a:bodyPr lIns="0" tIns="0" rIns="0" bIns="0"/>
          <a:lstStyle>
            <a:defPPr>
              <a:defRPr lang="zh-CN"/>
            </a:defPPr>
            <a:lvl1pPr lvl="0" indent="0" algn="ctr" defTabSz="685800">
              <a:lnSpc>
                <a:spcPct val="110000"/>
              </a:lnSpc>
              <a:spcBef>
                <a:spcPts val="0"/>
              </a:spcBef>
              <a:buFont typeface="Arial" panose="020B0604020202020204" pitchFamily="34" charset="0"/>
              <a:buNone/>
              <a:defRPr>
                <a:solidFill>
                  <a:srgbClr val="296E52"/>
                </a:solidFill>
                <a:latin typeface="优设标题黑" panose="00000500000000000000" pitchFamily="2" charset="-122"/>
                <a:ea typeface="优设标题黑" panose="00000500000000000000" pitchFamily="2" charset="-122"/>
                <a:cs typeface="Roboto" panose="02000000000000000000" pitchFamily="2" charset="0"/>
              </a:defRPr>
            </a:lvl1pPr>
            <a:lvl2pPr marL="514350" indent="-171450" defTabSz="685800">
              <a:lnSpc>
                <a:spcPct val="90000"/>
              </a:lnSpc>
              <a:spcBef>
                <a:spcPts val="375"/>
              </a:spcBef>
              <a:buFont typeface="Arial" panose="020B0604020202020204" pitchFamily="34" charset="0"/>
              <a:buChar char="•"/>
              <a:defRPr>
                <a:latin typeface="Neris Thin" panose="00000300000000000000" pitchFamily="50" charset="0"/>
              </a:defRPr>
            </a:lvl2pPr>
            <a:lvl3pPr marL="857250" indent="-171450" defTabSz="685800">
              <a:lnSpc>
                <a:spcPct val="90000"/>
              </a:lnSpc>
              <a:spcBef>
                <a:spcPts val="375"/>
              </a:spcBef>
              <a:buFont typeface="Arial" panose="020B0604020202020204" pitchFamily="34" charset="0"/>
              <a:buChar char="•"/>
              <a:defRPr sz="1500">
                <a:latin typeface="Neris Thin" panose="00000300000000000000" pitchFamily="50" charset="0"/>
              </a:defRPr>
            </a:lvl3pPr>
            <a:lvl4pPr marL="1200150" indent="-171450" defTabSz="685800">
              <a:lnSpc>
                <a:spcPct val="90000"/>
              </a:lnSpc>
              <a:spcBef>
                <a:spcPts val="375"/>
              </a:spcBef>
              <a:buFont typeface="Arial" panose="020B0604020202020204" pitchFamily="34" charset="0"/>
              <a:buChar char="•"/>
              <a:defRPr sz="1350">
                <a:latin typeface="Neris Thin" panose="00000300000000000000" pitchFamily="50" charset="0"/>
              </a:defRPr>
            </a:lvl4pPr>
            <a:lvl5pPr marL="1543050" indent="-171450" defTabSz="685800">
              <a:lnSpc>
                <a:spcPct val="90000"/>
              </a:lnSpc>
              <a:spcBef>
                <a:spcPts val="375"/>
              </a:spcBef>
              <a:buFont typeface="Arial" panose="020B0604020202020204" pitchFamily="34" charset="0"/>
              <a:buChar char="•"/>
              <a:defRPr sz="1350">
                <a:latin typeface="Neris Thin" panose="00000300000000000000" pitchFamily="50" charset="0"/>
              </a:defRPr>
            </a:lvl5pPr>
            <a:lvl6pPr marL="1885950" indent="-171450" defTabSz="685800">
              <a:lnSpc>
                <a:spcPct val="90000"/>
              </a:lnSpc>
              <a:spcBef>
                <a:spcPts val="375"/>
              </a:spcBef>
              <a:buFont typeface="Arial" panose="020B0604020202020204" pitchFamily="34" charset="0"/>
              <a:buChar char="•"/>
              <a:defRPr sz="1350"/>
            </a:lvl6pPr>
            <a:lvl7pPr marL="2228850" indent="-171450" defTabSz="685800">
              <a:lnSpc>
                <a:spcPct val="90000"/>
              </a:lnSpc>
              <a:spcBef>
                <a:spcPts val="375"/>
              </a:spcBef>
              <a:buFont typeface="Arial" panose="020B0604020202020204" pitchFamily="34" charset="0"/>
              <a:buChar char="•"/>
              <a:defRPr sz="1350"/>
            </a:lvl7pPr>
            <a:lvl8pPr marL="2571750" indent="-171450" defTabSz="685800">
              <a:lnSpc>
                <a:spcPct val="90000"/>
              </a:lnSpc>
              <a:spcBef>
                <a:spcPts val="375"/>
              </a:spcBef>
              <a:buFont typeface="Arial" panose="020B0604020202020204" pitchFamily="34" charset="0"/>
              <a:buChar char="•"/>
              <a:defRPr sz="1350"/>
            </a:lvl8pPr>
            <a:lvl9pPr marL="2914650" indent="-171450" defTabSz="685800">
              <a:lnSpc>
                <a:spcPct val="90000"/>
              </a:lnSpc>
              <a:spcBef>
                <a:spcPts val="375"/>
              </a:spcBef>
              <a:buFont typeface="Arial" panose="020B0604020202020204" pitchFamily="34" charset="0"/>
              <a:buChar char="•"/>
              <a:defRPr sz="1350"/>
            </a:lvl9pPr>
          </a:lstStyle>
          <a:p>
            <a:pPr lvl="0">
              <a:lnSpc>
                <a:spcPct val="100000"/>
              </a:lnSpc>
              <a:defRPr/>
            </a:pPr>
            <a:r>
              <a:rPr lang="zh-CN" altLang="en-US" dirty="0">
                <a:solidFill>
                  <a:srgbClr val="556D22"/>
                </a:solidFill>
                <a:latin typeface="思源黑体 CN Bold" panose="020B0800000000000000" pitchFamily="34" charset="-122"/>
                <a:ea typeface="思源黑体 CN Bold" panose="020B0800000000000000" pitchFamily="34" charset="-122"/>
              </a:rPr>
              <a:t>添加标题</a:t>
            </a:r>
            <a:endParaRPr lang="en-AU" altLang="zh-CN" dirty="0">
              <a:solidFill>
                <a:srgbClr val="556D22"/>
              </a:solidFill>
              <a:latin typeface="思源黑体 CN Bold" panose="020B0800000000000000" pitchFamily="34" charset="-122"/>
              <a:ea typeface="思源黑体 CN Bold" panose="020B0800000000000000" pitchFamily="34" charset="-122"/>
            </a:endParaRPr>
          </a:p>
        </p:txBody>
      </p:sp>
      <p:sp>
        <p:nvSpPr>
          <p:cNvPr id="36" name="Oval 104"/>
          <p:cNvSpPr>
            <a:spLocks noChangeAspect="1"/>
          </p:cNvSpPr>
          <p:nvPr/>
        </p:nvSpPr>
        <p:spPr>
          <a:xfrm>
            <a:off x="9576940" y="3253589"/>
            <a:ext cx="611596" cy="611596"/>
          </a:xfrm>
          <a:prstGeom prst="ellipse">
            <a:avLst/>
          </a:prstGeom>
          <a:solidFill>
            <a:schemeClr val="bg2">
              <a:lumMod val="90000"/>
            </a:schemeClr>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AU" sz="1800" b="0" i="0" u="none" strike="noStrike" kern="0" cap="none" spc="0" normalizeH="0" baseline="0" noProof="0" dirty="0">
              <a:ln>
                <a:noFill/>
              </a:ln>
              <a:solidFill>
                <a:prstClr val="white"/>
              </a:solidFill>
              <a:effectLst/>
              <a:uLnTx/>
              <a:uFillTx/>
              <a:latin typeface="思源黑体 CN Bold" panose="020B0800000000000000" pitchFamily="34" charset="-122"/>
              <a:ea typeface="+mn-ea"/>
              <a:cs typeface="+mn-cs"/>
            </a:endParaRPr>
          </a:p>
        </p:txBody>
      </p:sp>
      <p:sp>
        <p:nvSpPr>
          <p:cNvPr id="37" name="AutoShape 48"/>
          <p:cNvSpPr/>
          <p:nvPr/>
        </p:nvSpPr>
        <p:spPr bwMode="auto">
          <a:xfrm>
            <a:off x="9732137" y="3405145"/>
            <a:ext cx="296129" cy="33835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7425"/>
                </a:moveTo>
                <a:cubicBezTo>
                  <a:pt x="5687" y="7425"/>
                  <a:pt x="1542" y="6064"/>
                  <a:pt x="1542" y="4387"/>
                </a:cubicBezTo>
                <a:cubicBezTo>
                  <a:pt x="1542" y="2709"/>
                  <a:pt x="5687" y="1350"/>
                  <a:pt x="10800" y="1350"/>
                </a:cubicBezTo>
                <a:cubicBezTo>
                  <a:pt x="15912" y="1350"/>
                  <a:pt x="20057" y="2709"/>
                  <a:pt x="20057" y="4387"/>
                </a:cubicBezTo>
                <a:cubicBezTo>
                  <a:pt x="20057" y="6064"/>
                  <a:pt x="15912" y="7425"/>
                  <a:pt x="10800" y="7425"/>
                </a:cubicBezTo>
                <a:moveTo>
                  <a:pt x="20057" y="9112"/>
                </a:moveTo>
                <a:lnTo>
                  <a:pt x="20054" y="9112"/>
                </a:lnTo>
                <a:cubicBezTo>
                  <a:pt x="20054" y="9119"/>
                  <a:pt x="20057" y="9127"/>
                  <a:pt x="20057" y="9133"/>
                </a:cubicBezTo>
                <a:cubicBezTo>
                  <a:pt x="20057" y="10800"/>
                  <a:pt x="15912" y="12150"/>
                  <a:pt x="10800" y="12150"/>
                </a:cubicBezTo>
                <a:cubicBezTo>
                  <a:pt x="5687" y="12150"/>
                  <a:pt x="1542" y="10800"/>
                  <a:pt x="1542" y="9133"/>
                </a:cubicBezTo>
                <a:cubicBezTo>
                  <a:pt x="1542" y="9127"/>
                  <a:pt x="1545" y="9119"/>
                  <a:pt x="1545" y="9112"/>
                </a:cubicBezTo>
                <a:lnTo>
                  <a:pt x="1542" y="9112"/>
                </a:lnTo>
                <a:lnTo>
                  <a:pt x="1542" y="6793"/>
                </a:lnTo>
                <a:cubicBezTo>
                  <a:pt x="3564" y="8140"/>
                  <a:pt x="7271" y="8774"/>
                  <a:pt x="10800" y="8774"/>
                </a:cubicBezTo>
                <a:cubicBezTo>
                  <a:pt x="14328" y="8774"/>
                  <a:pt x="18035" y="8140"/>
                  <a:pt x="20057" y="6793"/>
                </a:cubicBezTo>
                <a:cubicBezTo>
                  <a:pt x="20057" y="6793"/>
                  <a:pt x="20057" y="9112"/>
                  <a:pt x="20057" y="9112"/>
                </a:cubicBezTo>
                <a:close/>
                <a:moveTo>
                  <a:pt x="20057" y="13162"/>
                </a:moveTo>
                <a:lnTo>
                  <a:pt x="20054" y="13162"/>
                </a:lnTo>
                <a:cubicBezTo>
                  <a:pt x="20054" y="13169"/>
                  <a:pt x="20057" y="13177"/>
                  <a:pt x="20057" y="13183"/>
                </a:cubicBezTo>
                <a:cubicBezTo>
                  <a:pt x="20057" y="14850"/>
                  <a:pt x="15912" y="16200"/>
                  <a:pt x="10800" y="16200"/>
                </a:cubicBezTo>
                <a:cubicBezTo>
                  <a:pt x="5687" y="16200"/>
                  <a:pt x="1542" y="14850"/>
                  <a:pt x="1542" y="13183"/>
                </a:cubicBezTo>
                <a:cubicBezTo>
                  <a:pt x="1542" y="13177"/>
                  <a:pt x="1545" y="13169"/>
                  <a:pt x="1545" y="13162"/>
                </a:cubicBezTo>
                <a:lnTo>
                  <a:pt x="1542" y="13162"/>
                </a:lnTo>
                <a:lnTo>
                  <a:pt x="1542" y="10640"/>
                </a:lnTo>
                <a:cubicBezTo>
                  <a:pt x="3136" y="12077"/>
                  <a:pt x="6982" y="12825"/>
                  <a:pt x="10800" y="12825"/>
                </a:cubicBezTo>
                <a:cubicBezTo>
                  <a:pt x="14617" y="12825"/>
                  <a:pt x="18463" y="12077"/>
                  <a:pt x="20057" y="10640"/>
                </a:cubicBezTo>
                <a:cubicBezTo>
                  <a:pt x="20057" y="10640"/>
                  <a:pt x="20057" y="13162"/>
                  <a:pt x="20057" y="13162"/>
                </a:cubicBezTo>
                <a:close/>
                <a:moveTo>
                  <a:pt x="20057" y="17212"/>
                </a:moveTo>
                <a:cubicBezTo>
                  <a:pt x="20057" y="18889"/>
                  <a:pt x="15912" y="20249"/>
                  <a:pt x="10800" y="20249"/>
                </a:cubicBezTo>
                <a:cubicBezTo>
                  <a:pt x="5687" y="20249"/>
                  <a:pt x="1542" y="18889"/>
                  <a:pt x="1542" y="17212"/>
                </a:cubicBezTo>
                <a:lnTo>
                  <a:pt x="1542" y="14690"/>
                </a:lnTo>
                <a:cubicBezTo>
                  <a:pt x="3136" y="16127"/>
                  <a:pt x="6982" y="16875"/>
                  <a:pt x="10800" y="16875"/>
                </a:cubicBezTo>
                <a:cubicBezTo>
                  <a:pt x="14617" y="16875"/>
                  <a:pt x="18463" y="16127"/>
                  <a:pt x="20057" y="14690"/>
                </a:cubicBezTo>
                <a:cubicBezTo>
                  <a:pt x="20057" y="14690"/>
                  <a:pt x="20057" y="17212"/>
                  <a:pt x="20057" y="17212"/>
                </a:cubicBezTo>
                <a:close/>
                <a:moveTo>
                  <a:pt x="10800" y="0"/>
                </a:moveTo>
                <a:cubicBezTo>
                  <a:pt x="5598" y="0"/>
                  <a:pt x="0" y="1372"/>
                  <a:pt x="0" y="4387"/>
                </a:cubicBezTo>
                <a:lnTo>
                  <a:pt x="0" y="17212"/>
                </a:lnTo>
                <a:cubicBezTo>
                  <a:pt x="0" y="20226"/>
                  <a:pt x="5598" y="21599"/>
                  <a:pt x="10800" y="21599"/>
                </a:cubicBezTo>
                <a:cubicBezTo>
                  <a:pt x="16001" y="21599"/>
                  <a:pt x="21599" y="20226"/>
                  <a:pt x="21599" y="17212"/>
                </a:cubicBezTo>
                <a:lnTo>
                  <a:pt x="21599" y="4387"/>
                </a:lnTo>
                <a:cubicBezTo>
                  <a:pt x="21599" y="1372"/>
                  <a:pt x="16001" y="0"/>
                  <a:pt x="10800" y="0"/>
                </a:cubicBezTo>
              </a:path>
            </a:pathLst>
          </a:custGeom>
          <a:solidFill>
            <a:sysClr val="window" lastClr="FFFFFF"/>
          </a:solid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dirty="0">
              <a:ln>
                <a:noFill/>
              </a:ln>
              <a:solidFill>
                <a:srgbClr val="FFFFFF"/>
              </a:solidFill>
              <a:effectLst>
                <a:outerShdw blurRad="38100" dist="38100" dir="2700000" algn="tl">
                  <a:srgbClr val="000000"/>
                </a:outerShdw>
              </a:effectLst>
              <a:uLnTx/>
              <a:uFillTx/>
              <a:latin typeface="思源黑体 CN Bold" panose="020B0800000000000000" pitchFamily="34" charset="-122"/>
              <a:sym typeface="Gill Sans" charset="0"/>
            </a:endParaRPr>
          </a:p>
        </p:txBody>
      </p:sp>
      <p:sp>
        <p:nvSpPr>
          <p:cNvPr id="38" name="AutoShape 49"/>
          <p:cNvSpPr/>
          <p:nvPr/>
        </p:nvSpPr>
        <p:spPr bwMode="auto">
          <a:xfrm>
            <a:off x="9964644" y="3669463"/>
            <a:ext cx="21400" cy="2082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1599"/>
                </a:moveTo>
                <a:cubicBezTo>
                  <a:pt x="16769" y="21599"/>
                  <a:pt x="21600" y="16769"/>
                  <a:pt x="21600" y="10800"/>
                </a:cubicBezTo>
                <a:cubicBezTo>
                  <a:pt x="21600" y="4830"/>
                  <a:pt x="16769" y="0"/>
                  <a:pt x="10800" y="0"/>
                </a:cubicBezTo>
                <a:cubicBezTo>
                  <a:pt x="4830" y="0"/>
                  <a:pt x="0" y="4830"/>
                  <a:pt x="0" y="10800"/>
                </a:cubicBezTo>
                <a:cubicBezTo>
                  <a:pt x="0" y="16769"/>
                  <a:pt x="4830" y="21599"/>
                  <a:pt x="10800" y="21599"/>
                </a:cubicBezTo>
              </a:path>
            </a:pathLst>
          </a:custGeom>
          <a:solidFill>
            <a:sysClr val="window" lastClr="FFFFFF"/>
          </a:solid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dirty="0">
              <a:ln>
                <a:noFill/>
              </a:ln>
              <a:solidFill>
                <a:srgbClr val="FFFFFF"/>
              </a:solidFill>
              <a:effectLst>
                <a:outerShdw blurRad="38100" dist="38100" dir="2700000" algn="tl">
                  <a:srgbClr val="000000"/>
                </a:outerShdw>
              </a:effectLst>
              <a:uLnTx/>
              <a:uFillTx/>
              <a:latin typeface="思源黑体 CN Bold" panose="020B0800000000000000" pitchFamily="34" charset="-122"/>
              <a:sym typeface="Gill Sans" charset="0"/>
            </a:endParaRPr>
          </a:p>
        </p:txBody>
      </p:sp>
      <p:sp>
        <p:nvSpPr>
          <p:cNvPr id="39" name="AutoShape 50"/>
          <p:cNvSpPr/>
          <p:nvPr/>
        </p:nvSpPr>
        <p:spPr bwMode="auto">
          <a:xfrm>
            <a:off x="9964644" y="3605842"/>
            <a:ext cx="21400" cy="214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1599"/>
                </a:moveTo>
                <a:cubicBezTo>
                  <a:pt x="16769" y="21599"/>
                  <a:pt x="21600" y="16769"/>
                  <a:pt x="21600" y="10800"/>
                </a:cubicBezTo>
                <a:cubicBezTo>
                  <a:pt x="21600" y="4830"/>
                  <a:pt x="16769" y="0"/>
                  <a:pt x="10800" y="0"/>
                </a:cubicBezTo>
                <a:cubicBezTo>
                  <a:pt x="4830" y="0"/>
                  <a:pt x="0" y="4830"/>
                  <a:pt x="0" y="10800"/>
                </a:cubicBezTo>
                <a:cubicBezTo>
                  <a:pt x="0" y="16769"/>
                  <a:pt x="4830" y="21599"/>
                  <a:pt x="10800" y="21599"/>
                </a:cubicBezTo>
              </a:path>
            </a:pathLst>
          </a:custGeom>
          <a:solidFill>
            <a:sysClr val="window" lastClr="FFFFFF"/>
          </a:solid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dirty="0">
              <a:ln>
                <a:noFill/>
              </a:ln>
              <a:solidFill>
                <a:srgbClr val="FFFFFF"/>
              </a:solidFill>
              <a:effectLst>
                <a:outerShdw blurRad="38100" dist="38100" dir="2700000" algn="tl">
                  <a:srgbClr val="000000"/>
                </a:outerShdw>
              </a:effectLst>
              <a:uLnTx/>
              <a:uFillTx/>
              <a:latin typeface="思源黑体 CN Bold" panose="020B0800000000000000" pitchFamily="34" charset="-122"/>
              <a:sym typeface="Gill Sans" charset="0"/>
            </a:endParaRPr>
          </a:p>
        </p:txBody>
      </p:sp>
      <p:sp>
        <p:nvSpPr>
          <p:cNvPr id="40" name="AutoShape 51"/>
          <p:cNvSpPr/>
          <p:nvPr/>
        </p:nvSpPr>
        <p:spPr bwMode="auto">
          <a:xfrm>
            <a:off x="9964644" y="3542220"/>
            <a:ext cx="21400" cy="214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1599"/>
                </a:moveTo>
                <a:cubicBezTo>
                  <a:pt x="16769" y="21599"/>
                  <a:pt x="21600" y="16769"/>
                  <a:pt x="21600" y="10800"/>
                </a:cubicBezTo>
                <a:cubicBezTo>
                  <a:pt x="21600" y="4830"/>
                  <a:pt x="16769" y="0"/>
                  <a:pt x="10800" y="0"/>
                </a:cubicBezTo>
                <a:cubicBezTo>
                  <a:pt x="4830" y="0"/>
                  <a:pt x="0" y="4830"/>
                  <a:pt x="0" y="10800"/>
                </a:cubicBezTo>
                <a:cubicBezTo>
                  <a:pt x="0" y="16769"/>
                  <a:pt x="4830" y="21599"/>
                  <a:pt x="10800" y="21599"/>
                </a:cubicBezTo>
              </a:path>
            </a:pathLst>
          </a:custGeom>
          <a:solidFill>
            <a:sysClr val="window" lastClr="FFFFFF"/>
          </a:solid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dirty="0">
              <a:ln>
                <a:noFill/>
              </a:ln>
              <a:solidFill>
                <a:srgbClr val="FFFFFF"/>
              </a:solidFill>
              <a:effectLst>
                <a:outerShdw blurRad="38100" dist="38100" dir="2700000" algn="tl">
                  <a:srgbClr val="000000"/>
                </a:outerShdw>
              </a:effectLst>
              <a:uLnTx/>
              <a:uFillTx/>
              <a:latin typeface="思源黑体 CN Bold" panose="020B0800000000000000" pitchFamily="34" charset="-122"/>
              <a:sym typeface="Gill Sans" charset="0"/>
            </a:endParaRPr>
          </a:p>
        </p:txBody>
      </p:sp>
      <p:sp>
        <p:nvSpPr>
          <p:cNvPr id="41" name="Freeform 73"/>
          <p:cNvSpPr/>
          <p:nvPr/>
        </p:nvSpPr>
        <p:spPr>
          <a:xfrm rot="16200000" flipH="1">
            <a:off x="6796179" y="5400751"/>
            <a:ext cx="1180703" cy="1183716"/>
          </a:xfrm>
          <a:custGeom>
            <a:avLst/>
            <a:gdLst>
              <a:gd name="connsiteX0" fmla="*/ 0 w 1717965"/>
              <a:gd name="connsiteY0" fmla="*/ 0 h 1722348"/>
              <a:gd name="connsiteX1" fmla="*/ 171506 w 1717965"/>
              <a:gd name="connsiteY1" fmla="*/ 8661 h 1722348"/>
              <a:gd name="connsiteX2" fmla="*/ 1717965 w 1717965"/>
              <a:gd name="connsiteY2" fmla="*/ 1722348 h 1722348"/>
              <a:gd name="connsiteX3" fmla="*/ 1052945 w 1717965"/>
              <a:gd name="connsiteY3" fmla="*/ 1722348 h 1722348"/>
              <a:gd name="connsiteX4" fmla="*/ 1052945 w 1717965"/>
              <a:gd name="connsiteY4" fmla="*/ 1722347 h 1722348"/>
              <a:gd name="connsiteX5" fmla="*/ 103511 w 1717965"/>
              <a:gd name="connsiteY5" fmla="*/ 670245 h 1722348"/>
              <a:gd name="connsiteX6" fmla="*/ 0 w 1717965"/>
              <a:gd name="connsiteY6" fmla="*/ 665018 h 1722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7965" h="1722348">
                <a:moveTo>
                  <a:pt x="0" y="0"/>
                </a:moveTo>
                <a:lnTo>
                  <a:pt x="171506" y="8661"/>
                </a:lnTo>
                <a:cubicBezTo>
                  <a:pt x="1040129" y="96874"/>
                  <a:pt x="1717965" y="830453"/>
                  <a:pt x="1717965" y="1722348"/>
                </a:cubicBezTo>
                <a:lnTo>
                  <a:pt x="1052945" y="1722348"/>
                </a:lnTo>
                <a:lnTo>
                  <a:pt x="1052945" y="1722347"/>
                </a:lnTo>
                <a:cubicBezTo>
                  <a:pt x="1052945" y="1174777"/>
                  <a:pt x="636794" y="724403"/>
                  <a:pt x="103511" y="670245"/>
                </a:cubicBezTo>
                <a:lnTo>
                  <a:pt x="0" y="665018"/>
                </a:lnTo>
                <a:close/>
              </a:path>
            </a:pathLst>
          </a:custGeom>
          <a:solidFill>
            <a:schemeClr val="accent3">
              <a:lumMod val="40000"/>
              <a:lumOff val="6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prstClr val="white"/>
              </a:solidFill>
              <a:effectLst/>
              <a:uLnTx/>
              <a:uFillTx/>
              <a:latin typeface="思源黑体 CN Bold" panose="020B0800000000000000" pitchFamily="34" charset="-122"/>
              <a:ea typeface="+mn-ea"/>
              <a:cs typeface="+mn-cs"/>
            </a:endParaRPr>
          </a:p>
        </p:txBody>
      </p:sp>
      <p:sp>
        <p:nvSpPr>
          <p:cNvPr id="42" name="Freeform 74"/>
          <p:cNvSpPr/>
          <p:nvPr/>
        </p:nvSpPr>
        <p:spPr>
          <a:xfrm rot="10800000" flipH="1">
            <a:off x="7971161" y="5399246"/>
            <a:ext cx="1180703" cy="1183716"/>
          </a:xfrm>
          <a:custGeom>
            <a:avLst/>
            <a:gdLst>
              <a:gd name="connsiteX0" fmla="*/ 0 w 1717965"/>
              <a:gd name="connsiteY0" fmla="*/ 0 h 1722348"/>
              <a:gd name="connsiteX1" fmla="*/ 171506 w 1717965"/>
              <a:gd name="connsiteY1" fmla="*/ 8661 h 1722348"/>
              <a:gd name="connsiteX2" fmla="*/ 1717965 w 1717965"/>
              <a:gd name="connsiteY2" fmla="*/ 1722348 h 1722348"/>
              <a:gd name="connsiteX3" fmla="*/ 1052945 w 1717965"/>
              <a:gd name="connsiteY3" fmla="*/ 1722348 h 1722348"/>
              <a:gd name="connsiteX4" fmla="*/ 1052945 w 1717965"/>
              <a:gd name="connsiteY4" fmla="*/ 1722347 h 1722348"/>
              <a:gd name="connsiteX5" fmla="*/ 103511 w 1717965"/>
              <a:gd name="connsiteY5" fmla="*/ 670245 h 1722348"/>
              <a:gd name="connsiteX6" fmla="*/ 0 w 1717965"/>
              <a:gd name="connsiteY6" fmla="*/ 665018 h 1722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7965" h="1722348">
                <a:moveTo>
                  <a:pt x="0" y="0"/>
                </a:moveTo>
                <a:lnTo>
                  <a:pt x="171506" y="8661"/>
                </a:lnTo>
                <a:cubicBezTo>
                  <a:pt x="1040129" y="96874"/>
                  <a:pt x="1717965" y="830453"/>
                  <a:pt x="1717965" y="1722348"/>
                </a:cubicBezTo>
                <a:lnTo>
                  <a:pt x="1052945" y="1722348"/>
                </a:lnTo>
                <a:lnTo>
                  <a:pt x="1052945" y="1722347"/>
                </a:lnTo>
                <a:cubicBezTo>
                  <a:pt x="1052945" y="1174777"/>
                  <a:pt x="636794" y="724403"/>
                  <a:pt x="103511" y="670245"/>
                </a:cubicBezTo>
                <a:lnTo>
                  <a:pt x="0" y="665018"/>
                </a:lnTo>
                <a:close/>
              </a:path>
            </a:pathLst>
          </a:custGeom>
          <a:solidFill>
            <a:schemeClr val="accent3">
              <a:lumMod val="40000"/>
              <a:lumOff val="6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prstClr val="white"/>
              </a:solidFill>
              <a:effectLst/>
              <a:uLnTx/>
              <a:uFillTx/>
              <a:latin typeface="思源黑体 CN Bold" panose="020B0800000000000000" pitchFamily="34" charset="-122"/>
              <a:ea typeface="+mn-ea"/>
              <a:cs typeface="+mn-cs"/>
            </a:endParaRPr>
          </a:p>
        </p:txBody>
      </p:sp>
      <p:sp>
        <p:nvSpPr>
          <p:cNvPr id="43" name="Rectangle 75"/>
          <p:cNvSpPr/>
          <p:nvPr/>
        </p:nvSpPr>
        <p:spPr>
          <a:xfrm rot="10800000" flipH="1">
            <a:off x="6794671" y="4486240"/>
            <a:ext cx="455854" cy="919354"/>
          </a:xfrm>
          <a:prstGeom prst="rect">
            <a:avLst/>
          </a:prstGeom>
          <a:solidFill>
            <a:schemeClr val="accent3">
              <a:lumMod val="40000"/>
              <a:lumOff val="6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dirty="0">
              <a:ln>
                <a:noFill/>
              </a:ln>
              <a:solidFill>
                <a:prstClr val="white"/>
              </a:solidFill>
              <a:effectLst/>
              <a:uLnTx/>
              <a:uFillTx/>
              <a:latin typeface="思源黑体 CN Bold" panose="020B0800000000000000" pitchFamily="34" charset="-122"/>
              <a:ea typeface="+mn-ea"/>
              <a:cs typeface="+mn-cs"/>
            </a:endParaRPr>
          </a:p>
        </p:txBody>
      </p:sp>
      <p:sp>
        <p:nvSpPr>
          <p:cNvPr id="44" name="Rectangle 76"/>
          <p:cNvSpPr/>
          <p:nvPr/>
        </p:nvSpPr>
        <p:spPr>
          <a:xfrm rot="10800000" flipH="1">
            <a:off x="8695861" y="4485699"/>
            <a:ext cx="455854" cy="919893"/>
          </a:xfrm>
          <a:prstGeom prst="rect">
            <a:avLst/>
          </a:prstGeom>
          <a:solidFill>
            <a:schemeClr val="accent3">
              <a:lumMod val="40000"/>
              <a:lumOff val="6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dirty="0">
              <a:ln>
                <a:noFill/>
              </a:ln>
              <a:solidFill>
                <a:prstClr val="white"/>
              </a:solidFill>
              <a:effectLst/>
              <a:uLnTx/>
              <a:uFillTx/>
              <a:latin typeface="思源黑体 CN Bold" panose="020B0800000000000000" pitchFamily="34" charset="-122"/>
              <a:ea typeface="+mn-ea"/>
              <a:cs typeface="+mn-cs"/>
            </a:endParaRPr>
          </a:p>
        </p:txBody>
      </p:sp>
      <p:sp>
        <p:nvSpPr>
          <p:cNvPr id="45" name="Rectangle 7"/>
          <p:cNvSpPr/>
          <p:nvPr/>
        </p:nvSpPr>
        <p:spPr>
          <a:xfrm rot="8100000" flipH="1">
            <a:off x="8664276" y="4355436"/>
            <a:ext cx="525350" cy="525350"/>
          </a:xfrm>
          <a:custGeom>
            <a:avLst/>
            <a:gdLst>
              <a:gd name="connsiteX0" fmla="*/ 0 w 764402"/>
              <a:gd name="connsiteY0" fmla="*/ 0 h 764402"/>
              <a:gd name="connsiteX1" fmla="*/ 764402 w 764402"/>
              <a:gd name="connsiteY1" fmla="*/ 0 h 764402"/>
              <a:gd name="connsiteX2" fmla="*/ 764402 w 764402"/>
              <a:gd name="connsiteY2" fmla="*/ 764402 h 764402"/>
              <a:gd name="connsiteX3" fmla="*/ 0 w 764402"/>
              <a:gd name="connsiteY3" fmla="*/ 764402 h 764402"/>
              <a:gd name="connsiteX4" fmla="*/ 0 w 764402"/>
              <a:gd name="connsiteY4" fmla="*/ 0 h 764402"/>
              <a:gd name="connsiteX0-1" fmla="*/ 0 w 764402"/>
              <a:gd name="connsiteY0-2" fmla="*/ 764402 h 764402"/>
              <a:gd name="connsiteX1-3" fmla="*/ 764402 w 764402"/>
              <a:gd name="connsiteY1-4" fmla="*/ 0 h 764402"/>
              <a:gd name="connsiteX2-5" fmla="*/ 764402 w 764402"/>
              <a:gd name="connsiteY2-6" fmla="*/ 764402 h 764402"/>
              <a:gd name="connsiteX3-7" fmla="*/ 0 w 764402"/>
              <a:gd name="connsiteY3-8" fmla="*/ 764402 h 764402"/>
            </a:gdLst>
            <a:ahLst/>
            <a:cxnLst>
              <a:cxn ang="0">
                <a:pos x="connsiteX0-1" y="connsiteY0-2"/>
              </a:cxn>
              <a:cxn ang="0">
                <a:pos x="connsiteX1-3" y="connsiteY1-4"/>
              </a:cxn>
              <a:cxn ang="0">
                <a:pos x="connsiteX2-5" y="connsiteY2-6"/>
              </a:cxn>
              <a:cxn ang="0">
                <a:pos x="connsiteX3-7" y="connsiteY3-8"/>
              </a:cxn>
            </a:cxnLst>
            <a:rect l="l" t="t" r="r" b="b"/>
            <a:pathLst>
              <a:path w="764402" h="764402">
                <a:moveTo>
                  <a:pt x="0" y="764402"/>
                </a:moveTo>
                <a:lnTo>
                  <a:pt x="764402" y="0"/>
                </a:lnTo>
                <a:lnTo>
                  <a:pt x="764402" y="764402"/>
                </a:lnTo>
                <a:lnTo>
                  <a:pt x="0" y="764402"/>
                </a:lnTo>
                <a:close/>
              </a:path>
            </a:pathLst>
          </a:custGeom>
          <a:solidFill>
            <a:schemeClr val="accent3">
              <a:lumMod val="40000"/>
              <a:lumOff val="6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prstClr val="white"/>
              </a:solidFill>
              <a:effectLst/>
              <a:uLnTx/>
              <a:uFillTx/>
              <a:latin typeface="思源黑体 CN Bold" panose="020B0800000000000000" pitchFamily="34" charset="-122"/>
              <a:ea typeface="+mn-ea"/>
              <a:cs typeface="+mn-cs"/>
            </a:endParaRPr>
          </a:p>
        </p:txBody>
      </p:sp>
      <p:sp>
        <p:nvSpPr>
          <p:cNvPr id="46" name="Text Placeholder 32"/>
          <p:cNvSpPr txBox="1"/>
          <p:nvPr/>
        </p:nvSpPr>
        <p:spPr>
          <a:xfrm>
            <a:off x="7461744" y="4385722"/>
            <a:ext cx="1111927" cy="828000"/>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lvl="0" indent="0" algn="ctr">
              <a:lnSpc>
                <a:spcPct val="150000"/>
              </a:lnSpc>
              <a:spcBef>
                <a:spcPts val="0"/>
              </a:spcBef>
              <a:buNone/>
              <a:defRPr/>
            </a:pPr>
            <a:r>
              <a:rPr lang="zh-CN" altLang="en-US" sz="1050" dirty="0">
                <a:solidFill>
                  <a:prstClr val="black">
                    <a:lumMod val="85000"/>
                    <a:lumOff val="15000"/>
                  </a:prstClr>
                </a:solidFill>
                <a:latin typeface="思源黑体 CN Light" panose="020B0300000000000000" pitchFamily="34" charset="-122"/>
                <a:ea typeface="思源黑体 CN Light" panose="020B0300000000000000" pitchFamily="34" charset="-122"/>
              </a:rPr>
              <a:t>此处输入具体内容</a:t>
            </a:r>
            <a:endParaRPr lang="en-US" altLang="zh-CN" sz="1050" dirty="0">
              <a:solidFill>
                <a:prstClr val="black">
                  <a:lumMod val="85000"/>
                  <a:lumOff val="15000"/>
                </a:prstClr>
              </a:solidFill>
              <a:latin typeface="思源黑体 CN Light" panose="020B0300000000000000" pitchFamily="34" charset="-122"/>
              <a:ea typeface="思源黑体 CN Light" panose="020B0300000000000000" pitchFamily="34" charset="-122"/>
            </a:endParaRPr>
          </a:p>
          <a:p>
            <a:pPr marL="0" lvl="0" indent="0" algn="ctr">
              <a:lnSpc>
                <a:spcPct val="150000"/>
              </a:lnSpc>
              <a:spcBef>
                <a:spcPts val="0"/>
              </a:spcBef>
              <a:buNone/>
              <a:defRPr/>
            </a:pPr>
            <a:r>
              <a:rPr lang="zh-CN" altLang="en-US" sz="1050" dirty="0">
                <a:solidFill>
                  <a:prstClr val="black">
                    <a:lumMod val="85000"/>
                    <a:lumOff val="15000"/>
                  </a:prstClr>
                </a:solidFill>
                <a:latin typeface="思源黑体 CN Light" panose="020B0300000000000000" pitchFamily="34" charset="-122"/>
                <a:ea typeface="思源黑体 CN Light" panose="020B0300000000000000" pitchFamily="34" charset="-122"/>
              </a:rPr>
              <a:t>此处输入具体内容</a:t>
            </a:r>
            <a:endParaRPr lang="en-US" altLang="zh-CN" sz="1050" dirty="0">
              <a:solidFill>
                <a:prstClr val="black">
                  <a:lumMod val="85000"/>
                  <a:lumOff val="15000"/>
                </a:prstClr>
              </a:solidFill>
              <a:latin typeface="思源黑体 CN Light" panose="020B0300000000000000" pitchFamily="34" charset="-122"/>
              <a:ea typeface="思源黑体 CN Light" panose="020B0300000000000000" pitchFamily="34" charset="-122"/>
            </a:endParaRPr>
          </a:p>
          <a:p>
            <a:pPr marL="0" lvl="0" indent="0" algn="ctr">
              <a:lnSpc>
                <a:spcPct val="150000"/>
              </a:lnSpc>
              <a:spcBef>
                <a:spcPts val="0"/>
              </a:spcBef>
              <a:buNone/>
              <a:defRPr/>
            </a:pPr>
            <a:r>
              <a:rPr lang="zh-CN" altLang="en-US" sz="1050" dirty="0">
                <a:solidFill>
                  <a:prstClr val="black">
                    <a:lumMod val="85000"/>
                    <a:lumOff val="15000"/>
                  </a:prstClr>
                </a:solidFill>
                <a:latin typeface="思源黑体 CN Light" panose="020B0300000000000000" pitchFamily="34" charset="-122"/>
                <a:ea typeface="思源黑体 CN Light" panose="020B0300000000000000" pitchFamily="34" charset="-122"/>
              </a:rPr>
              <a:t>此处具体</a:t>
            </a:r>
            <a:endParaRPr lang="zh-CN" altLang="en-US" sz="1050" dirty="0">
              <a:solidFill>
                <a:prstClr val="black">
                  <a:lumMod val="85000"/>
                  <a:lumOff val="15000"/>
                </a:prstClr>
              </a:solidFill>
              <a:latin typeface="思源黑体 CN Light" panose="020B0300000000000000" pitchFamily="34" charset="-122"/>
              <a:ea typeface="思源黑体 CN Light" panose="020B0300000000000000" pitchFamily="34" charset="-122"/>
            </a:endParaRPr>
          </a:p>
        </p:txBody>
      </p:sp>
      <p:sp>
        <p:nvSpPr>
          <p:cNvPr id="47" name="Text Placeholder 33"/>
          <p:cNvSpPr txBox="1"/>
          <p:nvPr/>
        </p:nvSpPr>
        <p:spPr>
          <a:xfrm>
            <a:off x="7430261" y="4012393"/>
            <a:ext cx="1111924" cy="288000"/>
          </a:xfrm>
          <a:prstGeom prst="rect">
            <a:avLst/>
          </a:prstGeom>
        </p:spPr>
        <p:txBody>
          <a:bodyPr lIns="0" tIns="0" rIns="0" bIns="0"/>
          <a:lstStyle>
            <a:defPPr>
              <a:defRPr lang="zh-CN"/>
            </a:defPPr>
            <a:lvl1pPr lvl="0" indent="0" algn="ctr" defTabSz="685800">
              <a:lnSpc>
                <a:spcPct val="110000"/>
              </a:lnSpc>
              <a:spcBef>
                <a:spcPts val="0"/>
              </a:spcBef>
              <a:buFont typeface="Arial" panose="020B0604020202020204" pitchFamily="34" charset="0"/>
              <a:buNone/>
              <a:defRPr>
                <a:solidFill>
                  <a:srgbClr val="296E52"/>
                </a:solidFill>
                <a:latin typeface="优设标题黑" panose="00000500000000000000" pitchFamily="2" charset="-122"/>
                <a:ea typeface="优设标题黑" panose="00000500000000000000" pitchFamily="2" charset="-122"/>
                <a:cs typeface="Roboto" panose="02000000000000000000" pitchFamily="2" charset="0"/>
              </a:defRPr>
            </a:lvl1pPr>
            <a:lvl2pPr marL="514350" indent="-171450" defTabSz="685800">
              <a:lnSpc>
                <a:spcPct val="90000"/>
              </a:lnSpc>
              <a:spcBef>
                <a:spcPts val="375"/>
              </a:spcBef>
              <a:buFont typeface="Arial" panose="020B0604020202020204" pitchFamily="34" charset="0"/>
              <a:buChar char="•"/>
              <a:defRPr>
                <a:latin typeface="Neris Thin" panose="00000300000000000000" pitchFamily="50" charset="0"/>
              </a:defRPr>
            </a:lvl2pPr>
            <a:lvl3pPr marL="857250" indent="-171450" defTabSz="685800">
              <a:lnSpc>
                <a:spcPct val="90000"/>
              </a:lnSpc>
              <a:spcBef>
                <a:spcPts val="375"/>
              </a:spcBef>
              <a:buFont typeface="Arial" panose="020B0604020202020204" pitchFamily="34" charset="0"/>
              <a:buChar char="•"/>
              <a:defRPr sz="1500">
                <a:latin typeface="Neris Thin" panose="00000300000000000000" pitchFamily="50" charset="0"/>
              </a:defRPr>
            </a:lvl3pPr>
            <a:lvl4pPr marL="1200150" indent="-171450" defTabSz="685800">
              <a:lnSpc>
                <a:spcPct val="90000"/>
              </a:lnSpc>
              <a:spcBef>
                <a:spcPts val="375"/>
              </a:spcBef>
              <a:buFont typeface="Arial" panose="020B0604020202020204" pitchFamily="34" charset="0"/>
              <a:buChar char="•"/>
              <a:defRPr sz="1350">
                <a:latin typeface="Neris Thin" panose="00000300000000000000" pitchFamily="50" charset="0"/>
              </a:defRPr>
            </a:lvl4pPr>
            <a:lvl5pPr marL="1543050" indent="-171450" defTabSz="685800">
              <a:lnSpc>
                <a:spcPct val="90000"/>
              </a:lnSpc>
              <a:spcBef>
                <a:spcPts val="375"/>
              </a:spcBef>
              <a:buFont typeface="Arial" panose="020B0604020202020204" pitchFamily="34" charset="0"/>
              <a:buChar char="•"/>
              <a:defRPr sz="1350">
                <a:latin typeface="Neris Thin" panose="00000300000000000000" pitchFamily="50" charset="0"/>
              </a:defRPr>
            </a:lvl5pPr>
            <a:lvl6pPr marL="1885950" indent="-171450" defTabSz="685800">
              <a:lnSpc>
                <a:spcPct val="90000"/>
              </a:lnSpc>
              <a:spcBef>
                <a:spcPts val="375"/>
              </a:spcBef>
              <a:buFont typeface="Arial" panose="020B0604020202020204" pitchFamily="34" charset="0"/>
              <a:buChar char="•"/>
              <a:defRPr sz="1350"/>
            </a:lvl6pPr>
            <a:lvl7pPr marL="2228850" indent="-171450" defTabSz="685800">
              <a:lnSpc>
                <a:spcPct val="90000"/>
              </a:lnSpc>
              <a:spcBef>
                <a:spcPts val="375"/>
              </a:spcBef>
              <a:buFont typeface="Arial" panose="020B0604020202020204" pitchFamily="34" charset="0"/>
              <a:buChar char="•"/>
              <a:defRPr sz="1350"/>
            </a:lvl7pPr>
            <a:lvl8pPr marL="2571750" indent="-171450" defTabSz="685800">
              <a:lnSpc>
                <a:spcPct val="90000"/>
              </a:lnSpc>
              <a:spcBef>
                <a:spcPts val="375"/>
              </a:spcBef>
              <a:buFont typeface="Arial" panose="020B0604020202020204" pitchFamily="34" charset="0"/>
              <a:buChar char="•"/>
              <a:defRPr sz="1350"/>
            </a:lvl8pPr>
            <a:lvl9pPr marL="2914650" indent="-171450" defTabSz="685800">
              <a:lnSpc>
                <a:spcPct val="90000"/>
              </a:lnSpc>
              <a:spcBef>
                <a:spcPts val="375"/>
              </a:spcBef>
              <a:buFont typeface="Arial" panose="020B0604020202020204" pitchFamily="34" charset="0"/>
              <a:buChar char="•"/>
              <a:defRPr sz="1350"/>
            </a:lvl9pPr>
          </a:lstStyle>
          <a:p>
            <a:pPr lvl="0">
              <a:defRPr/>
            </a:pPr>
            <a:r>
              <a:rPr lang="zh-CN" altLang="en-US" dirty="0">
                <a:solidFill>
                  <a:schemeClr val="tx1">
                    <a:lumMod val="75000"/>
                    <a:lumOff val="25000"/>
                  </a:schemeClr>
                </a:solidFill>
                <a:latin typeface="思源黑体 CN Bold" panose="020B0800000000000000" pitchFamily="34" charset="-122"/>
                <a:ea typeface="思源黑体 CN Bold" panose="020B0800000000000000" pitchFamily="34" charset="-122"/>
              </a:rPr>
              <a:t>添加标题</a:t>
            </a:r>
            <a:endParaRPr lang="en-AU" altLang="zh-CN" dirty="0">
              <a:solidFill>
                <a:schemeClr val="tx1">
                  <a:lumMod val="75000"/>
                  <a:lumOff val="25000"/>
                </a:schemeClr>
              </a:solidFill>
              <a:latin typeface="思源黑体 CN Bold" panose="020B0800000000000000" pitchFamily="34" charset="-122"/>
              <a:ea typeface="思源黑体 CN Bold" panose="020B0800000000000000" pitchFamily="34" charset="-122"/>
            </a:endParaRPr>
          </a:p>
        </p:txBody>
      </p:sp>
      <p:sp>
        <p:nvSpPr>
          <p:cNvPr id="48" name="Oval 110"/>
          <p:cNvSpPr>
            <a:spLocks noChangeAspect="1"/>
          </p:cNvSpPr>
          <p:nvPr/>
        </p:nvSpPr>
        <p:spPr>
          <a:xfrm>
            <a:off x="7681648" y="5154630"/>
            <a:ext cx="611596" cy="611596"/>
          </a:xfrm>
          <a:prstGeom prst="ellipse">
            <a:avLst/>
          </a:prstGeom>
          <a:solidFill>
            <a:schemeClr val="bg2">
              <a:lumMod val="90000"/>
            </a:schemeClr>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prstClr val="white"/>
              </a:solidFill>
              <a:effectLst/>
              <a:uLnTx/>
              <a:uFillTx/>
              <a:latin typeface="思源黑体 CN Bold" panose="020B0800000000000000" pitchFamily="34" charset="-122"/>
              <a:ea typeface="+mn-ea"/>
              <a:cs typeface="+mn-cs"/>
            </a:endParaRPr>
          </a:p>
        </p:txBody>
      </p:sp>
      <p:sp>
        <p:nvSpPr>
          <p:cNvPr id="49" name="AutoShape 59"/>
          <p:cNvSpPr/>
          <p:nvPr/>
        </p:nvSpPr>
        <p:spPr bwMode="auto">
          <a:xfrm>
            <a:off x="7784924" y="5291252"/>
            <a:ext cx="338930" cy="338351"/>
          </a:xfrm>
          <a:custGeom>
            <a:avLst/>
            <a:gdLst>
              <a:gd name="T0" fmla="+- 0 10794 23"/>
              <a:gd name="T1" fmla="*/ T0 w 21543"/>
              <a:gd name="T2" fmla="*/ 10800 h 21600"/>
              <a:gd name="T3" fmla="+- 0 10794 23"/>
              <a:gd name="T4" fmla="*/ T3 w 21543"/>
              <a:gd name="T5" fmla="*/ 10800 h 21600"/>
              <a:gd name="T6" fmla="+- 0 10794 23"/>
              <a:gd name="T7" fmla="*/ T6 w 21543"/>
              <a:gd name="T8" fmla="*/ 10800 h 21600"/>
              <a:gd name="T9" fmla="+- 0 10794 23"/>
              <a:gd name="T10" fmla="*/ T9 w 21543"/>
              <a:gd name="T11" fmla="*/ 10800 h 21600"/>
            </a:gdLst>
            <a:ahLst/>
            <a:cxnLst>
              <a:cxn ang="0">
                <a:pos x="T1" y="T2"/>
              </a:cxn>
              <a:cxn ang="0">
                <a:pos x="T4" y="T5"/>
              </a:cxn>
              <a:cxn ang="0">
                <a:pos x="T7" y="T8"/>
              </a:cxn>
              <a:cxn ang="0">
                <a:pos x="T10" y="T11"/>
              </a:cxn>
            </a:cxnLst>
            <a:rect l="0" t="0" r="r" b="b"/>
            <a:pathLst>
              <a:path w="21543" h="21600">
                <a:moveTo>
                  <a:pt x="16976" y="19986"/>
                </a:moveTo>
                <a:lnTo>
                  <a:pt x="11226" y="17680"/>
                </a:lnTo>
                <a:cubicBezTo>
                  <a:pt x="11088" y="17626"/>
                  <a:pt x="10946" y="17608"/>
                  <a:pt x="10806" y="17600"/>
                </a:cubicBezTo>
                <a:lnTo>
                  <a:pt x="19660" y="3837"/>
                </a:lnTo>
                <a:cubicBezTo>
                  <a:pt x="19660" y="3837"/>
                  <a:pt x="16976" y="19986"/>
                  <a:pt x="16976" y="19986"/>
                </a:cubicBezTo>
                <a:close/>
                <a:moveTo>
                  <a:pt x="6859" y="16244"/>
                </a:moveTo>
                <a:cubicBezTo>
                  <a:pt x="6858" y="16242"/>
                  <a:pt x="6855" y="16240"/>
                  <a:pt x="6854" y="16238"/>
                </a:cubicBezTo>
                <a:lnTo>
                  <a:pt x="19606" y="2552"/>
                </a:lnTo>
                <a:lnTo>
                  <a:pt x="8735" y="19536"/>
                </a:lnTo>
                <a:cubicBezTo>
                  <a:pt x="8735" y="19536"/>
                  <a:pt x="6859" y="16244"/>
                  <a:pt x="6859" y="16244"/>
                </a:cubicBezTo>
                <a:close/>
                <a:moveTo>
                  <a:pt x="2111" y="14024"/>
                </a:moveTo>
                <a:lnTo>
                  <a:pt x="17712" y="3595"/>
                </a:lnTo>
                <a:lnTo>
                  <a:pt x="6369" y="15770"/>
                </a:lnTo>
                <a:cubicBezTo>
                  <a:pt x="6309" y="15734"/>
                  <a:pt x="6256" y="15687"/>
                  <a:pt x="6190" y="15660"/>
                </a:cubicBezTo>
                <a:cubicBezTo>
                  <a:pt x="6190" y="15660"/>
                  <a:pt x="2111" y="14024"/>
                  <a:pt x="2111" y="14024"/>
                </a:cubicBezTo>
                <a:close/>
                <a:moveTo>
                  <a:pt x="21234" y="108"/>
                </a:moveTo>
                <a:cubicBezTo>
                  <a:pt x="21123" y="35"/>
                  <a:pt x="20996" y="0"/>
                  <a:pt x="20868" y="0"/>
                </a:cubicBezTo>
                <a:cubicBezTo>
                  <a:pt x="20738" y="0"/>
                  <a:pt x="20608" y="36"/>
                  <a:pt x="20495" y="113"/>
                </a:cubicBezTo>
                <a:lnTo>
                  <a:pt x="299" y="13613"/>
                </a:lnTo>
                <a:cubicBezTo>
                  <a:pt x="91" y="13751"/>
                  <a:pt x="-23" y="13995"/>
                  <a:pt x="3" y="14244"/>
                </a:cubicBezTo>
                <a:cubicBezTo>
                  <a:pt x="28" y="14494"/>
                  <a:pt x="190" y="14708"/>
                  <a:pt x="422" y="14801"/>
                </a:cubicBezTo>
                <a:lnTo>
                  <a:pt x="5689" y="16914"/>
                </a:lnTo>
                <a:lnTo>
                  <a:pt x="8166" y="21259"/>
                </a:lnTo>
                <a:cubicBezTo>
                  <a:pt x="8284" y="21468"/>
                  <a:pt x="8505" y="21597"/>
                  <a:pt x="8743" y="21599"/>
                </a:cubicBezTo>
                <a:lnTo>
                  <a:pt x="8751" y="21599"/>
                </a:lnTo>
                <a:cubicBezTo>
                  <a:pt x="8987" y="21599"/>
                  <a:pt x="9206" y="21474"/>
                  <a:pt x="9328" y="21271"/>
                </a:cubicBezTo>
                <a:lnTo>
                  <a:pt x="10726" y="18934"/>
                </a:lnTo>
                <a:lnTo>
                  <a:pt x="17253" y="21551"/>
                </a:lnTo>
                <a:cubicBezTo>
                  <a:pt x="17332" y="21584"/>
                  <a:pt x="17418" y="21599"/>
                  <a:pt x="17502" y="21599"/>
                </a:cubicBezTo>
                <a:cubicBezTo>
                  <a:pt x="17617" y="21599"/>
                  <a:pt x="17731" y="21571"/>
                  <a:pt x="17832" y="21512"/>
                </a:cubicBezTo>
                <a:cubicBezTo>
                  <a:pt x="18010" y="21412"/>
                  <a:pt x="18133" y="21238"/>
                  <a:pt x="18167" y="21035"/>
                </a:cubicBezTo>
                <a:lnTo>
                  <a:pt x="21533" y="785"/>
                </a:lnTo>
                <a:cubicBezTo>
                  <a:pt x="21576" y="520"/>
                  <a:pt x="21459" y="254"/>
                  <a:pt x="21234" y="108"/>
                </a:cubicBezTo>
              </a:path>
            </a:pathLst>
          </a:custGeom>
          <a:solidFill>
            <a:sysClr val="window" lastClr="FFFFFF"/>
          </a:solid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dirty="0">
              <a:ln>
                <a:noFill/>
              </a:ln>
              <a:solidFill>
                <a:srgbClr val="FFFFFF"/>
              </a:solidFill>
              <a:effectLst>
                <a:outerShdw blurRad="38100" dist="38100" dir="2700000" algn="tl">
                  <a:srgbClr val="000000"/>
                </a:outerShdw>
              </a:effectLst>
              <a:uLnTx/>
              <a:uFillTx/>
              <a:latin typeface="思源黑体 CN Bold" panose="020B0800000000000000" pitchFamily="34" charset="-122"/>
              <a:sym typeface="Gill Sans" charset="0"/>
            </a:endParaRPr>
          </a:p>
        </p:txBody>
      </p:sp>
      <p:sp>
        <p:nvSpPr>
          <p:cNvPr id="50" name="Freeform 91"/>
          <p:cNvSpPr/>
          <p:nvPr/>
        </p:nvSpPr>
        <p:spPr>
          <a:xfrm rot="16200000">
            <a:off x="1092301" y="2411373"/>
            <a:ext cx="1180703" cy="1183716"/>
          </a:xfrm>
          <a:custGeom>
            <a:avLst/>
            <a:gdLst>
              <a:gd name="connsiteX0" fmla="*/ 0 w 1717965"/>
              <a:gd name="connsiteY0" fmla="*/ 0 h 1722348"/>
              <a:gd name="connsiteX1" fmla="*/ 171506 w 1717965"/>
              <a:gd name="connsiteY1" fmla="*/ 8661 h 1722348"/>
              <a:gd name="connsiteX2" fmla="*/ 1717965 w 1717965"/>
              <a:gd name="connsiteY2" fmla="*/ 1722348 h 1722348"/>
              <a:gd name="connsiteX3" fmla="*/ 1052945 w 1717965"/>
              <a:gd name="connsiteY3" fmla="*/ 1722348 h 1722348"/>
              <a:gd name="connsiteX4" fmla="*/ 1052945 w 1717965"/>
              <a:gd name="connsiteY4" fmla="*/ 1722347 h 1722348"/>
              <a:gd name="connsiteX5" fmla="*/ 103511 w 1717965"/>
              <a:gd name="connsiteY5" fmla="*/ 670245 h 1722348"/>
              <a:gd name="connsiteX6" fmla="*/ 0 w 1717965"/>
              <a:gd name="connsiteY6" fmla="*/ 665018 h 1722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7965" h="1722348">
                <a:moveTo>
                  <a:pt x="0" y="0"/>
                </a:moveTo>
                <a:lnTo>
                  <a:pt x="171506" y="8661"/>
                </a:lnTo>
                <a:cubicBezTo>
                  <a:pt x="1040129" y="96874"/>
                  <a:pt x="1717965" y="830453"/>
                  <a:pt x="1717965" y="1722348"/>
                </a:cubicBezTo>
                <a:lnTo>
                  <a:pt x="1052945" y="1722348"/>
                </a:lnTo>
                <a:lnTo>
                  <a:pt x="1052945" y="1722347"/>
                </a:lnTo>
                <a:cubicBezTo>
                  <a:pt x="1052945" y="1174777"/>
                  <a:pt x="636794" y="724403"/>
                  <a:pt x="103511" y="670245"/>
                </a:cubicBezTo>
                <a:lnTo>
                  <a:pt x="0" y="665018"/>
                </a:lnTo>
                <a:close/>
              </a:path>
            </a:pathLst>
          </a:custGeom>
          <a:solidFill>
            <a:srgbClr val="A5B59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prstClr val="white"/>
              </a:solidFill>
              <a:effectLst/>
              <a:uLnTx/>
              <a:uFillTx/>
              <a:latin typeface="思源黑体 CN Bold" panose="020B0800000000000000" pitchFamily="34" charset="-122"/>
              <a:ea typeface="+mn-ea"/>
              <a:cs typeface="+mn-cs"/>
            </a:endParaRPr>
          </a:p>
        </p:txBody>
      </p:sp>
      <p:sp>
        <p:nvSpPr>
          <p:cNvPr id="51" name="Freeform 92"/>
          <p:cNvSpPr/>
          <p:nvPr/>
        </p:nvSpPr>
        <p:spPr>
          <a:xfrm>
            <a:off x="2268196" y="2412877"/>
            <a:ext cx="1180702" cy="1183716"/>
          </a:xfrm>
          <a:custGeom>
            <a:avLst/>
            <a:gdLst>
              <a:gd name="connsiteX0" fmla="*/ 0 w 1717965"/>
              <a:gd name="connsiteY0" fmla="*/ 0 h 1722348"/>
              <a:gd name="connsiteX1" fmla="*/ 171506 w 1717965"/>
              <a:gd name="connsiteY1" fmla="*/ 8661 h 1722348"/>
              <a:gd name="connsiteX2" fmla="*/ 1717965 w 1717965"/>
              <a:gd name="connsiteY2" fmla="*/ 1722348 h 1722348"/>
              <a:gd name="connsiteX3" fmla="*/ 1052945 w 1717965"/>
              <a:gd name="connsiteY3" fmla="*/ 1722348 h 1722348"/>
              <a:gd name="connsiteX4" fmla="*/ 1052945 w 1717965"/>
              <a:gd name="connsiteY4" fmla="*/ 1722347 h 1722348"/>
              <a:gd name="connsiteX5" fmla="*/ 103511 w 1717965"/>
              <a:gd name="connsiteY5" fmla="*/ 670245 h 1722348"/>
              <a:gd name="connsiteX6" fmla="*/ 0 w 1717965"/>
              <a:gd name="connsiteY6" fmla="*/ 665018 h 1722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7965" h="1722348">
                <a:moveTo>
                  <a:pt x="0" y="0"/>
                </a:moveTo>
                <a:lnTo>
                  <a:pt x="171506" y="8661"/>
                </a:lnTo>
                <a:cubicBezTo>
                  <a:pt x="1040129" y="96874"/>
                  <a:pt x="1717965" y="830453"/>
                  <a:pt x="1717965" y="1722348"/>
                </a:cubicBezTo>
                <a:lnTo>
                  <a:pt x="1052945" y="1722348"/>
                </a:lnTo>
                <a:lnTo>
                  <a:pt x="1052945" y="1722347"/>
                </a:lnTo>
                <a:cubicBezTo>
                  <a:pt x="1052945" y="1174777"/>
                  <a:pt x="636794" y="724403"/>
                  <a:pt x="103511" y="670245"/>
                </a:cubicBezTo>
                <a:lnTo>
                  <a:pt x="0" y="665018"/>
                </a:lnTo>
                <a:close/>
              </a:path>
            </a:pathLst>
          </a:custGeom>
          <a:solidFill>
            <a:srgbClr val="A5B59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prstClr val="white"/>
              </a:solidFill>
              <a:effectLst/>
              <a:uLnTx/>
              <a:uFillTx/>
              <a:latin typeface="思源黑体 CN Bold" panose="020B0800000000000000" pitchFamily="34" charset="-122"/>
              <a:ea typeface="+mn-ea"/>
              <a:cs typeface="+mn-cs"/>
            </a:endParaRPr>
          </a:p>
        </p:txBody>
      </p:sp>
      <p:sp>
        <p:nvSpPr>
          <p:cNvPr id="52" name="Rectangle 93"/>
          <p:cNvSpPr/>
          <p:nvPr/>
        </p:nvSpPr>
        <p:spPr>
          <a:xfrm>
            <a:off x="1090793" y="3590245"/>
            <a:ext cx="455854" cy="919354"/>
          </a:xfrm>
          <a:prstGeom prst="rect">
            <a:avLst/>
          </a:prstGeom>
          <a:solidFill>
            <a:srgbClr val="A5B59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dirty="0">
              <a:ln>
                <a:noFill/>
              </a:ln>
              <a:solidFill>
                <a:prstClr val="white"/>
              </a:solidFill>
              <a:effectLst/>
              <a:uLnTx/>
              <a:uFillTx/>
              <a:latin typeface="思源黑体 CN Bold" panose="020B0800000000000000" pitchFamily="34" charset="-122"/>
              <a:ea typeface="+mn-ea"/>
              <a:cs typeface="+mn-cs"/>
            </a:endParaRPr>
          </a:p>
        </p:txBody>
      </p:sp>
      <p:sp>
        <p:nvSpPr>
          <p:cNvPr id="53" name="Rectangle 94"/>
          <p:cNvSpPr/>
          <p:nvPr/>
        </p:nvSpPr>
        <p:spPr>
          <a:xfrm>
            <a:off x="2992895" y="3590245"/>
            <a:ext cx="455854" cy="919894"/>
          </a:xfrm>
          <a:prstGeom prst="rect">
            <a:avLst/>
          </a:prstGeom>
          <a:solidFill>
            <a:srgbClr val="A5B59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dirty="0">
              <a:ln>
                <a:noFill/>
              </a:ln>
              <a:solidFill>
                <a:prstClr val="white"/>
              </a:solidFill>
              <a:effectLst/>
              <a:uLnTx/>
              <a:uFillTx/>
              <a:latin typeface="思源黑体 CN Bold" panose="020B0800000000000000" pitchFamily="34" charset="-122"/>
              <a:ea typeface="+mn-ea"/>
              <a:cs typeface="+mn-cs"/>
            </a:endParaRPr>
          </a:p>
        </p:txBody>
      </p:sp>
      <p:sp>
        <p:nvSpPr>
          <p:cNvPr id="54" name="Rectangle 7"/>
          <p:cNvSpPr/>
          <p:nvPr/>
        </p:nvSpPr>
        <p:spPr>
          <a:xfrm rot="2700000">
            <a:off x="2961312" y="4115054"/>
            <a:ext cx="525350" cy="525350"/>
          </a:xfrm>
          <a:custGeom>
            <a:avLst/>
            <a:gdLst>
              <a:gd name="connsiteX0" fmla="*/ 0 w 764402"/>
              <a:gd name="connsiteY0" fmla="*/ 0 h 764402"/>
              <a:gd name="connsiteX1" fmla="*/ 764402 w 764402"/>
              <a:gd name="connsiteY1" fmla="*/ 0 h 764402"/>
              <a:gd name="connsiteX2" fmla="*/ 764402 w 764402"/>
              <a:gd name="connsiteY2" fmla="*/ 764402 h 764402"/>
              <a:gd name="connsiteX3" fmla="*/ 0 w 764402"/>
              <a:gd name="connsiteY3" fmla="*/ 764402 h 764402"/>
              <a:gd name="connsiteX4" fmla="*/ 0 w 764402"/>
              <a:gd name="connsiteY4" fmla="*/ 0 h 764402"/>
              <a:gd name="connsiteX0-1" fmla="*/ 0 w 764402"/>
              <a:gd name="connsiteY0-2" fmla="*/ 764402 h 764402"/>
              <a:gd name="connsiteX1-3" fmla="*/ 764402 w 764402"/>
              <a:gd name="connsiteY1-4" fmla="*/ 0 h 764402"/>
              <a:gd name="connsiteX2-5" fmla="*/ 764402 w 764402"/>
              <a:gd name="connsiteY2-6" fmla="*/ 764402 h 764402"/>
              <a:gd name="connsiteX3-7" fmla="*/ 0 w 764402"/>
              <a:gd name="connsiteY3-8" fmla="*/ 764402 h 764402"/>
            </a:gdLst>
            <a:ahLst/>
            <a:cxnLst>
              <a:cxn ang="0">
                <a:pos x="connsiteX0-1" y="connsiteY0-2"/>
              </a:cxn>
              <a:cxn ang="0">
                <a:pos x="connsiteX1-3" y="connsiteY1-4"/>
              </a:cxn>
              <a:cxn ang="0">
                <a:pos x="connsiteX2-5" y="connsiteY2-6"/>
              </a:cxn>
              <a:cxn ang="0">
                <a:pos x="connsiteX3-7" y="connsiteY3-8"/>
              </a:cxn>
            </a:cxnLst>
            <a:rect l="l" t="t" r="r" b="b"/>
            <a:pathLst>
              <a:path w="764402" h="764402">
                <a:moveTo>
                  <a:pt x="0" y="764402"/>
                </a:moveTo>
                <a:lnTo>
                  <a:pt x="764402" y="0"/>
                </a:lnTo>
                <a:lnTo>
                  <a:pt x="764402" y="764402"/>
                </a:lnTo>
                <a:lnTo>
                  <a:pt x="0" y="764402"/>
                </a:lnTo>
                <a:close/>
              </a:path>
            </a:pathLst>
          </a:custGeom>
          <a:solidFill>
            <a:srgbClr val="A5B59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prstClr val="white"/>
              </a:solidFill>
              <a:effectLst/>
              <a:uLnTx/>
              <a:uFillTx/>
              <a:latin typeface="思源黑体 CN Bold" panose="020B0800000000000000" pitchFamily="34" charset="-122"/>
              <a:ea typeface="+mn-ea"/>
              <a:cs typeface="+mn-cs"/>
            </a:endParaRPr>
          </a:p>
        </p:txBody>
      </p:sp>
      <p:sp>
        <p:nvSpPr>
          <p:cNvPr id="55" name="Text Placeholder 32"/>
          <p:cNvSpPr txBox="1"/>
          <p:nvPr/>
        </p:nvSpPr>
        <p:spPr>
          <a:xfrm>
            <a:off x="1679631" y="4385722"/>
            <a:ext cx="1111927" cy="828000"/>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lvl="0" indent="0" algn="ctr">
              <a:lnSpc>
                <a:spcPct val="150000"/>
              </a:lnSpc>
              <a:spcBef>
                <a:spcPts val="0"/>
              </a:spcBef>
              <a:buNone/>
              <a:defRPr/>
            </a:pPr>
            <a:r>
              <a:rPr lang="zh-CN" altLang="en-US" sz="1050" dirty="0">
                <a:solidFill>
                  <a:prstClr val="black">
                    <a:lumMod val="85000"/>
                    <a:lumOff val="15000"/>
                  </a:prstClr>
                </a:solidFill>
                <a:latin typeface="思源黑体 CN Light" panose="020B0300000000000000" pitchFamily="34" charset="-122"/>
                <a:ea typeface="思源黑体 CN Light" panose="020B0300000000000000" pitchFamily="34" charset="-122"/>
              </a:rPr>
              <a:t>此处输入具体内容</a:t>
            </a:r>
            <a:endParaRPr lang="en-US" altLang="zh-CN" sz="1050" dirty="0">
              <a:solidFill>
                <a:prstClr val="black">
                  <a:lumMod val="85000"/>
                  <a:lumOff val="15000"/>
                </a:prstClr>
              </a:solidFill>
              <a:latin typeface="思源黑体 CN Light" panose="020B0300000000000000" pitchFamily="34" charset="-122"/>
              <a:ea typeface="思源黑体 CN Light" panose="020B0300000000000000" pitchFamily="34" charset="-122"/>
            </a:endParaRPr>
          </a:p>
          <a:p>
            <a:pPr marL="0" lvl="0" indent="0" algn="ctr">
              <a:lnSpc>
                <a:spcPct val="150000"/>
              </a:lnSpc>
              <a:spcBef>
                <a:spcPts val="0"/>
              </a:spcBef>
              <a:buNone/>
              <a:defRPr/>
            </a:pPr>
            <a:r>
              <a:rPr lang="zh-CN" altLang="en-US" sz="1050" dirty="0">
                <a:solidFill>
                  <a:prstClr val="black">
                    <a:lumMod val="85000"/>
                    <a:lumOff val="15000"/>
                  </a:prstClr>
                </a:solidFill>
                <a:latin typeface="思源黑体 CN Light" panose="020B0300000000000000" pitchFamily="34" charset="-122"/>
                <a:ea typeface="思源黑体 CN Light" panose="020B0300000000000000" pitchFamily="34" charset="-122"/>
              </a:rPr>
              <a:t>此处输入具体内容</a:t>
            </a:r>
            <a:endParaRPr lang="en-US" altLang="zh-CN" sz="1050" dirty="0">
              <a:solidFill>
                <a:prstClr val="black">
                  <a:lumMod val="85000"/>
                  <a:lumOff val="15000"/>
                </a:prstClr>
              </a:solidFill>
              <a:latin typeface="思源黑体 CN Light" panose="020B0300000000000000" pitchFamily="34" charset="-122"/>
              <a:ea typeface="思源黑体 CN Light" panose="020B0300000000000000" pitchFamily="34" charset="-122"/>
            </a:endParaRPr>
          </a:p>
          <a:p>
            <a:pPr marL="0" lvl="0" indent="0" algn="ctr">
              <a:lnSpc>
                <a:spcPct val="150000"/>
              </a:lnSpc>
              <a:spcBef>
                <a:spcPts val="0"/>
              </a:spcBef>
              <a:buNone/>
              <a:defRPr/>
            </a:pPr>
            <a:r>
              <a:rPr lang="zh-CN" altLang="en-US" sz="1050" dirty="0">
                <a:solidFill>
                  <a:prstClr val="black">
                    <a:lumMod val="85000"/>
                    <a:lumOff val="15000"/>
                  </a:prstClr>
                </a:solidFill>
                <a:latin typeface="思源黑体 CN Light" panose="020B0300000000000000" pitchFamily="34" charset="-122"/>
                <a:ea typeface="思源黑体 CN Light" panose="020B0300000000000000" pitchFamily="34" charset="-122"/>
              </a:rPr>
              <a:t>此处具体</a:t>
            </a:r>
            <a:endParaRPr lang="zh-CN" altLang="en-US" sz="1050" dirty="0">
              <a:solidFill>
                <a:prstClr val="black">
                  <a:lumMod val="85000"/>
                  <a:lumOff val="15000"/>
                </a:prstClr>
              </a:solidFill>
              <a:latin typeface="思源黑体 CN Light" panose="020B0300000000000000" pitchFamily="34" charset="-122"/>
              <a:ea typeface="思源黑体 CN Light" panose="020B0300000000000000" pitchFamily="34" charset="-122"/>
            </a:endParaRPr>
          </a:p>
        </p:txBody>
      </p:sp>
      <p:sp>
        <p:nvSpPr>
          <p:cNvPr id="56" name="Text Placeholder 33"/>
          <p:cNvSpPr txBox="1"/>
          <p:nvPr/>
        </p:nvSpPr>
        <p:spPr>
          <a:xfrm>
            <a:off x="1731100" y="4012393"/>
            <a:ext cx="1111925" cy="288000"/>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lvl="0" indent="0" algn="ctr">
              <a:lnSpc>
                <a:spcPct val="100000"/>
              </a:lnSpc>
              <a:spcBef>
                <a:spcPts val="0"/>
              </a:spcBef>
              <a:buNone/>
              <a:defRPr/>
            </a:pPr>
            <a:r>
              <a:rPr lang="zh-CN" altLang="en-US" sz="1800" dirty="0">
                <a:solidFill>
                  <a:srgbClr val="556D22"/>
                </a:solidFill>
                <a:latin typeface="思源黑体 CN Bold" panose="020B0800000000000000" pitchFamily="34" charset="-122"/>
                <a:ea typeface="思源黑体 CN Bold" panose="020B0800000000000000" pitchFamily="34" charset="-122"/>
                <a:cs typeface="Roboto" panose="02000000000000000000" pitchFamily="2" charset="0"/>
              </a:rPr>
              <a:t>添加标题</a:t>
            </a:r>
            <a:endParaRPr kumimoji="0" lang="en-AU" sz="1800" i="0" u="none" strike="noStrike" kern="1200" cap="none" spc="0" normalizeH="0" baseline="0" noProof="0" dirty="0">
              <a:ln>
                <a:noFill/>
              </a:ln>
              <a:solidFill>
                <a:srgbClr val="556D22"/>
              </a:solidFill>
              <a:effectLst/>
              <a:uLnTx/>
              <a:uFillTx/>
              <a:latin typeface="思源黑体 CN Bold" panose="020B0800000000000000" pitchFamily="34" charset="-122"/>
              <a:ea typeface="思源黑体 CN Bold" panose="020B0800000000000000" pitchFamily="34" charset="-122"/>
              <a:cs typeface="Roboto" panose="02000000000000000000" pitchFamily="2" charset="0"/>
            </a:endParaRPr>
          </a:p>
        </p:txBody>
      </p:sp>
      <p:sp>
        <p:nvSpPr>
          <p:cNvPr id="57" name="Oval 98"/>
          <p:cNvSpPr>
            <a:spLocks noChangeAspect="1"/>
          </p:cNvSpPr>
          <p:nvPr/>
        </p:nvSpPr>
        <p:spPr>
          <a:xfrm>
            <a:off x="1981263" y="3253589"/>
            <a:ext cx="611596" cy="611596"/>
          </a:xfrm>
          <a:prstGeom prst="ellipse">
            <a:avLst/>
          </a:prstGeom>
          <a:solidFill>
            <a:schemeClr val="bg2">
              <a:lumMod val="90000"/>
            </a:schemeClr>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prstClr val="white"/>
              </a:solidFill>
              <a:effectLst/>
              <a:uLnTx/>
              <a:uFillTx/>
              <a:latin typeface="思源黑体 CN Bold" panose="020B0800000000000000" pitchFamily="34" charset="-122"/>
              <a:ea typeface="+mn-ea"/>
              <a:cs typeface="+mn-cs"/>
            </a:endParaRPr>
          </a:p>
        </p:txBody>
      </p:sp>
      <p:sp>
        <p:nvSpPr>
          <p:cNvPr id="58" name="AutoShape 108"/>
          <p:cNvSpPr/>
          <p:nvPr/>
        </p:nvSpPr>
        <p:spPr bwMode="auto">
          <a:xfrm>
            <a:off x="2204926" y="3446068"/>
            <a:ext cx="127243" cy="12724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800"/>
                </a:moveTo>
                <a:cubicBezTo>
                  <a:pt x="15764" y="1800"/>
                  <a:pt x="19800" y="5835"/>
                  <a:pt x="19800" y="10800"/>
                </a:cubicBezTo>
                <a:cubicBezTo>
                  <a:pt x="19800" y="15764"/>
                  <a:pt x="15764" y="19800"/>
                  <a:pt x="10800" y="19800"/>
                </a:cubicBezTo>
                <a:cubicBezTo>
                  <a:pt x="5835" y="19800"/>
                  <a:pt x="1800" y="15764"/>
                  <a:pt x="1800" y="10800"/>
                </a:cubicBezTo>
                <a:cubicBezTo>
                  <a:pt x="1800" y="5835"/>
                  <a:pt x="5835" y="1800"/>
                  <a:pt x="10800" y="1800"/>
                </a:cubicBezTo>
                <a:moveTo>
                  <a:pt x="10800" y="21599"/>
                </a:moveTo>
                <a:cubicBezTo>
                  <a:pt x="16756" y="21599"/>
                  <a:pt x="21600" y="16756"/>
                  <a:pt x="21600" y="10800"/>
                </a:cubicBezTo>
                <a:cubicBezTo>
                  <a:pt x="21600" y="4843"/>
                  <a:pt x="16756" y="0"/>
                  <a:pt x="10800" y="0"/>
                </a:cubicBezTo>
                <a:cubicBezTo>
                  <a:pt x="4843" y="0"/>
                  <a:pt x="0" y="4843"/>
                  <a:pt x="0" y="10800"/>
                </a:cubicBezTo>
                <a:cubicBezTo>
                  <a:pt x="0" y="16756"/>
                  <a:pt x="4843" y="21599"/>
                  <a:pt x="10800" y="21599"/>
                </a:cubicBezTo>
              </a:path>
            </a:pathLst>
          </a:custGeom>
          <a:solidFill>
            <a:sysClr val="window" lastClr="FFFFFF"/>
          </a:solid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dirty="0">
              <a:ln>
                <a:noFill/>
              </a:ln>
              <a:solidFill>
                <a:srgbClr val="FFFFFF"/>
              </a:solidFill>
              <a:effectLst>
                <a:outerShdw blurRad="38100" dist="38100" dir="2700000" algn="tl">
                  <a:srgbClr val="000000"/>
                </a:outerShdw>
              </a:effectLst>
              <a:uLnTx/>
              <a:uFillTx/>
              <a:latin typeface="思源黑体 CN Bold" panose="020B0800000000000000" pitchFamily="34" charset="-122"/>
              <a:sym typeface="Gill Sans" charset="0"/>
            </a:endParaRPr>
          </a:p>
        </p:txBody>
      </p:sp>
      <p:sp>
        <p:nvSpPr>
          <p:cNvPr id="59" name="AutoShape 109"/>
          <p:cNvSpPr/>
          <p:nvPr/>
        </p:nvSpPr>
        <p:spPr bwMode="auto">
          <a:xfrm>
            <a:off x="2141593" y="3382447"/>
            <a:ext cx="253908" cy="33893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904" y="20170"/>
                </a:moveTo>
                <a:cubicBezTo>
                  <a:pt x="10885" y="20184"/>
                  <a:pt x="10830" y="20215"/>
                  <a:pt x="10782" y="20237"/>
                </a:cubicBezTo>
                <a:cubicBezTo>
                  <a:pt x="10774" y="20218"/>
                  <a:pt x="10707" y="20178"/>
                  <a:pt x="10666" y="20147"/>
                </a:cubicBezTo>
                <a:cubicBezTo>
                  <a:pt x="7368" y="17300"/>
                  <a:pt x="1799" y="12497"/>
                  <a:pt x="1799" y="8101"/>
                </a:cubicBezTo>
                <a:cubicBezTo>
                  <a:pt x="1799" y="4378"/>
                  <a:pt x="5838" y="1350"/>
                  <a:pt x="10800" y="1350"/>
                </a:cubicBezTo>
                <a:cubicBezTo>
                  <a:pt x="15762" y="1350"/>
                  <a:pt x="19800" y="4378"/>
                  <a:pt x="19800" y="8101"/>
                </a:cubicBezTo>
                <a:cubicBezTo>
                  <a:pt x="19800" y="12497"/>
                  <a:pt x="14231" y="17300"/>
                  <a:pt x="10904" y="20170"/>
                </a:cubicBezTo>
                <a:moveTo>
                  <a:pt x="10800" y="0"/>
                </a:moveTo>
                <a:cubicBezTo>
                  <a:pt x="4844" y="0"/>
                  <a:pt x="0" y="3588"/>
                  <a:pt x="0" y="8101"/>
                </a:cubicBezTo>
                <a:cubicBezTo>
                  <a:pt x="0" y="12826"/>
                  <a:pt x="5400" y="17660"/>
                  <a:pt x="9337" y="21056"/>
                </a:cubicBezTo>
                <a:cubicBezTo>
                  <a:pt x="9352" y="21070"/>
                  <a:pt x="9984" y="21599"/>
                  <a:pt x="10766" y="21599"/>
                </a:cubicBezTo>
                <a:lnTo>
                  <a:pt x="10834" y="21599"/>
                </a:lnTo>
                <a:cubicBezTo>
                  <a:pt x="11615" y="21599"/>
                  <a:pt x="12247" y="21070"/>
                  <a:pt x="12262" y="21056"/>
                </a:cubicBezTo>
                <a:cubicBezTo>
                  <a:pt x="16200" y="17660"/>
                  <a:pt x="21599" y="12826"/>
                  <a:pt x="21599" y="8101"/>
                </a:cubicBezTo>
                <a:cubicBezTo>
                  <a:pt x="21599" y="3588"/>
                  <a:pt x="16755" y="0"/>
                  <a:pt x="10800" y="0"/>
                </a:cubicBezTo>
              </a:path>
            </a:pathLst>
          </a:custGeom>
          <a:solidFill>
            <a:sysClr val="window" lastClr="FFFFFF"/>
          </a:solid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dirty="0">
              <a:ln>
                <a:noFill/>
              </a:ln>
              <a:solidFill>
                <a:srgbClr val="FFFFFF"/>
              </a:solidFill>
              <a:effectLst>
                <a:outerShdw blurRad="38100" dist="38100" dir="2700000" algn="tl">
                  <a:srgbClr val="000000"/>
                </a:outerShdw>
              </a:effectLst>
              <a:uLnTx/>
              <a:uFillTx/>
              <a:latin typeface="思源黑体 CN Bold" panose="020B0800000000000000" pitchFamily="34" charset="-122"/>
              <a:sym typeface="Gill Sans" charset="0"/>
            </a:endParaRPr>
          </a:p>
        </p:txBody>
      </p:sp>
      <p:sp>
        <p:nvSpPr>
          <p:cNvPr id="60" name="Freeform 85"/>
          <p:cNvSpPr/>
          <p:nvPr/>
        </p:nvSpPr>
        <p:spPr>
          <a:xfrm rot="16200000" flipH="1">
            <a:off x="2994403" y="5400751"/>
            <a:ext cx="1180703" cy="1183716"/>
          </a:xfrm>
          <a:custGeom>
            <a:avLst/>
            <a:gdLst>
              <a:gd name="connsiteX0" fmla="*/ 0 w 1717965"/>
              <a:gd name="connsiteY0" fmla="*/ 0 h 1722348"/>
              <a:gd name="connsiteX1" fmla="*/ 171506 w 1717965"/>
              <a:gd name="connsiteY1" fmla="*/ 8661 h 1722348"/>
              <a:gd name="connsiteX2" fmla="*/ 1717965 w 1717965"/>
              <a:gd name="connsiteY2" fmla="*/ 1722348 h 1722348"/>
              <a:gd name="connsiteX3" fmla="*/ 1052945 w 1717965"/>
              <a:gd name="connsiteY3" fmla="*/ 1722348 h 1722348"/>
              <a:gd name="connsiteX4" fmla="*/ 1052945 w 1717965"/>
              <a:gd name="connsiteY4" fmla="*/ 1722347 h 1722348"/>
              <a:gd name="connsiteX5" fmla="*/ 103511 w 1717965"/>
              <a:gd name="connsiteY5" fmla="*/ 670245 h 1722348"/>
              <a:gd name="connsiteX6" fmla="*/ 0 w 1717965"/>
              <a:gd name="connsiteY6" fmla="*/ 665018 h 1722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7965" h="1722348">
                <a:moveTo>
                  <a:pt x="0" y="0"/>
                </a:moveTo>
                <a:lnTo>
                  <a:pt x="171506" y="8661"/>
                </a:lnTo>
                <a:cubicBezTo>
                  <a:pt x="1040129" y="96874"/>
                  <a:pt x="1717965" y="830453"/>
                  <a:pt x="1717965" y="1722348"/>
                </a:cubicBezTo>
                <a:lnTo>
                  <a:pt x="1052945" y="1722348"/>
                </a:lnTo>
                <a:lnTo>
                  <a:pt x="1052945" y="1722347"/>
                </a:lnTo>
                <a:cubicBezTo>
                  <a:pt x="1052945" y="1174777"/>
                  <a:pt x="636794" y="724403"/>
                  <a:pt x="103511" y="670245"/>
                </a:cubicBezTo>
                <a:lnTo>
                  <a:pt x="0" y="665018"/>
                </a:lnTo>
                <a:close/>
              </a:path>
            </a:pathLst>
          </a:custGeom>
          <a:solidFill>
            <a:schemeClr val="accent3">
              <a:lumMod val="40000"/>
              <a:lumOff val="6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prstClr val="white"/>
              </a:solidFill>
              <a:effectLst/>
              <a:uLnTx/>
              <a:uFillTx/>
              <a:latin typeface="思源黑体 CN Bold" panose="020B0800000000000000" pitchFamily="34" charset="-122"/>
              <a:ea typeface="+mn-ea"/>
              <a:cs typeface="+mn-cs"/>
            </a:endParaRPr>
          </a:p>
        </p:txBody>
      </p:sp>
      <p:sp>
        <p:nvSpPr>
          <p:cNvPr id="61" name="Freeform 86"/>
          <p:cNvSpPr/>
          <p:nvPr/>
        </p:nvSpPr>
        <p:spPr>
          <a:xfrm rot="10800000" flipH="1">
            <a:off x="4169385" y="5399246"/>
            <a:ext cx="1180703" cy="1183716"/>
          </a:xfrm>
          <a:custGeom>
            <a:avLst/>
            <a:gdLst>
              <a:gd name="connsiteX0" fmla="*/ 0 w 1717965"/>
              <a:gd name="connsiteY0" fmla="*/ 0 h 1722348"/>
              <a:gd name="connsiteX1" fmla="*/ 171506 w 1717965"/>
              <a:gd name="connsiteY1" fmla="*/ 8661 h 1722348"/>
              <a:gd name="connsiteX2" fmla="*/ 1717965 w 1717965"/>
              <a:gd name="connsiteY2" fmla="*/ 1722348 h 1722348"/>
              <a:gd name="connsiteX3" fmla="*/ 1052945 w 1717965"/>
              <a:gd name="connsiteY3" fmla="*/ 1722348 h 1722348"/>
              <a:gd name="connsiteX4" fmla="*/ 1052945 w 1717965"/>
              <a:gd name="connsiteY4" fmla="*/ 1722347 h 1722348"/>
              <a:gd name="connsiteX5" fmla="*/ 103511 w 1717965"/>
              <a:gd name="connsiteY5" fmla="*/ 670245 h 1722348"/>
              <a:gd name="connsiteX6" fmla="*/ 0 w 1717965"/>
              <a:gd name="connsiteY6" fmla="*/ 665018 h 1722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7965" h="1722348">
                <a:moveTo>
                  <a:pt x="0" y="0"/>
                </a:moveTo>
                <a:lnTo>
                  <a:pt x="171506" y="8661"/>
                </a:lnTo>
                <a:cubicBezTo>
                  <a:pt x="1040129" y="96874"/>
                  <a:pt x="1717965" y="830453"/>
                  <a:pt x="1717965" y="1722348"/>
                </a:cubicBezTo>
                <a:lnTo>
                  <a:pt x="1052945" y="1722348"/>
                </a:lnTo>
                <a:lnTo>
                  <a:pt x="1052945" y="1722347"/>
                </a:lnTo>
                <a:cubicBezTo>
                  <a:pt x="1052945" y="1174777"/>
                  <a:pt x="636794" y="724403"/>
                  <a:pt x="103511" y="670245"/>
                </a:cubicBezTo>
                <a:lnTo>
                  <a:pt x="0" y="665018"/>
                </a:lnTo>
                <a:close/>
              </a:path>
            </a:pathLst>
          </a:custGeom>
          <a:solidFill>
            <a:schemeClr val="accent3">
              <a:lumMod val="40000"/>
              <a:lumOff val="6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prstClr val="white"/>
              </a:solidFill>
              <a:effectLst/>
              <a:uLnTx/>
              <a:uFillTx/>
              <a:latin typeface="思源黑体 CN Bold" panose="020B0800000000000000" pitchFamily="34" charset="-122"/>
              <a:ea typeface="+mn-ea"/>
              <a:cs typeface="+mn-cs"/>
            </a:endParaRPr>
          </a:p>
        </p:txBody>
      </p:sp>
      <p:sp>
        <p:nvSpPr>
          <p:cNvPr id="62" name="Rectangle 87"/>
          <p:cNvSpPr/>
          <p:nvPr/>
        </p:nvSpPr>
        <p:spPr>
          <a:xfrm rot="10800000" flipH="1">
            <a:off x="2992895" y="4486240"/>
            <a:ext cx="455854" cy="919354"/>
          </a:xfrm>
          <a:prstGeom prst="rect">
            <a:avLst/>
          </a:prstGeom>
          <a:solidFill>
            <a:schemeClr val="accent3">
              <a:lumMod val="40000"/>
              <a:lumOff val="6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dirty="0">
              <a:ln>
                <a:noFill/>
              </a:ln>
              <a:solidFill>
                <a:prstClr val="white"/>
              </a:solidFill>
              <a:effectLst/>
              <a:uLnTx/>
              <a:uFillTx/>
              <a:latin typeface="思源黑体 CN Bold" panose="020B0800000000000000" pitchFamily="34" charset="-122"/>
              <a:ea typeface="+mn-ea"/>
              <a:cs typeface="+mn-cs"/>
            </a:endParaRPr>
          </a:p>
        </p:txBody>
      </p:sp>
      <p:sp>
        <p:nvSpPr>
          <p:cNvPr id="63" name="Rectangle 88"/>
          <p:cNvSpPr/>
          <p:nvPr/>
        </p:nvSpPr>
        <p:spPr>
          <a:xfrm rot="10800000" flipH="1">
            <a:off x="4894085" y="4485699"/>
            <a:ext cx="455854" cy="919893"/>
          </a:xfrm>
          <a:prstGeom prst="rect">
            <a:avLst/>
          </a:prstGeom>
          <a:solidFill>
            <a:schemeClr val="accent3">
              <a:lumMod val="40000"/>
              <a:lumOff val="6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dirty="0">
              <a:ln>
                <a:noFill/>
              </a:ln>
              <a:solidFill>
                <a:prstClr val="white"/>
              </a:solidFill>
              <a:effectLst/>
              <a:uLnTx/>
              <a:uFillTx/>
              <a:latin typeface="思源黑体 CN Bold" panose="020B0800000000000000" pitchFamily="34" charset="-122"/>
              <a:ea typeface="+mn-ea"/>
              <a:cs typeface="+mn-cs"/>
            </a:endParaRPr>
          </a:p>
        </p:txBody>
      </p:sp>
      <p:sp>
        <p:nvSpPr>
          <p:cNvPr id="64" name="Rectangle 7"/>
          <p:cNvSpPr/>
          <p:nvPr/>
        </p:nvSpPr>
        <p:spPr>
          <a:xfrm rot="8100000" flipH="1">
            <a:off x="4862500" y="4355436"/>
            <a:ext cx="525350" cy="525350"/>
          </a:xfrm>
          <a:custGeom>
            <a:avLst/>
            <a:gdLst>
              <a:gd name="connsiteX0" fmla="*/ 0 w 764402"/>
              <a:gd name="connsiteY0" fmla="*/ 0 h 764402"/>
              <a:gd name="connsiteX1" fmla="*/ 764402 w 764402"/>
              <a:gd name="connsiteY1" fmla="*/ 0 h 764402"/>
              <a:gd name="connsiteX2" fmla="*/ 764402 w 764402"/>
              <a:gd name="connsiteY2" fmla="*/ 764402 h 764402"/>
              <a:gd name="connsiteX3" fmla="*/ 0 w 764402"/>
              <a:gd name="connsiteY3" fmla="*/ 764402 h 764402"/>
              <a:gd name="connsiteX4" fmla="*/ 0 w 764402"/>
              <a:gd name="connsiteY4" fmla="*/ 0 h 764402"/>
              <a:gd name="connsiteX0-1" fmla="*/ 0 w 764402"/>
              <a:gd name="connsiteY0-2" fmla="*/ 764402 h 764402"/>
              <a:gd name="connsiteX1-3" fmla="*/ 764402 w 764402"/>
              <a:gd name="connsiteY1-4" fmla="*/ 0 h 764402"/>
              <a:gd name="connsiteX2-5" fmla="*/ 764402 w 764402"/>
              <a:gd name="connsiteY2-6" fmla="*/ 764402 h 764402"/>
              <a:gd name="connsiteX3-7" fmla="*/ 0 w 764402"/>
              <a:gd name="connsiteY3-8" fmla="*/ 764402 h 764402"/>
            </a:gdLst>
            <a:ahLst/>
            <a:cxnLst>
              <a:cxn ang="0">
                <a:pos x="connsiteX0-1" y="connsiteY0-2"/>
              </a:cxn>
              <a:cxn ang="0">
                <a:pos x="connsiteX1-3" y="connsiteY1-4"/>
              </a:cxn>
              <a:cxn ang="0">
                <a:pos x="connsiteX2-5" y="connsiteY2-6"/>
              </a:cxn>
              <a:cxn ang="0">
                <a:pos x="connsiteX3-7" y="connsiteY3-8"/>
              </a:cxn>
            </a:cxnLst>
            <a:rect l="l" t="t" r="r" b="b"/>
            <a:pathLst>
              <a:path w="764402" h="764402">
                <a:moveTo>
                  <a:pt x="0" y="764402"/>
                </a:moveTo>
                <a:lnTo>
                  <a:pt x="764402" y="0"/>
                </a:lnTo>
                <a:lnTo>
                  <a:pt x="764402" y="764402"/>
                </a:lnTo>
                <a:lnTo>
                  <a:pt x="0" y="764402"/>
                </a:lnTo>
                <a:close/>
              </a:path>
            </a:pathLst>
          </a:custGeom>
          <a:solidFill>
            <a:schemeClr val="accent3">
              <a:lumMod val="40000"/>
              <a:lumOff val="6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prstClr val="white"/>
              </a:solidFill>
              <a:effectLst/>
              <a:uLnTx/>
              <a:uFillTx/>
              <a:latin typeface="思源黑体 CN Bold" panose="020B0800000000000000" pitchFamily="34" charset="-122"/>
              <a:ea typeface="+mn-ea"/>
              <a:cs typeface="+mn-cs"/>
            </a:endParaRPr>
          </a:p>
        </p:txBody>
      </p:sp>
      <p:sp>
        <p:nvSpPr>
          <p:cNvPr id="65" name="Text Placeholder 32"/>
          <p:cNvSpPr txBox="1"/>
          <p:nvPr/>
        </p:nvSpPr>
        <p:spPr>
          <a:xfrm>
            <a:off x="3575183" y="4385722"/>
            <a:ext cx="1207384" cy="828000"/>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lvl="0" indent="0" algn="ctr">
              <a:lnSpc>
                <a:spcPct val="150000"/>
              </a:lnSpc>
              <a:spcBef>
                <a:spcPts val="0"/>
              </a:spcBef>
              <a:buNone/>
              <a:defRPr/>
            </a:pPr>
            <a:r>
              <a:rPr lang="zh-CN" altLang="en-US" sz="1050" dirty="0">
                <a:solidFill>
                  <a:prstClr val="black">
                    <a:lumMod val="85000"/>
                    <a:lumOff val="15000"/>
                  </a:prstClr>
                </a:solidFill>
                <a:latin typeface="思源黑体 CN Light" panose="020B0300000000000000" pitchFamily="34" charset="-122"/>
                <a:ea typeface="思源黑体 CN Light" panose="020B0300000000000000" pitchFamily="34" charset="-122"/>
              </a:rPr>
              <a:t>此处输入具体内容</a:t>
            </a:r>
            <a:endParaRPr lang="en-US" altLang="zh-CN" sz="1050" dirty="0">
              <a:solidFill>
                <a:prstClr val="black">
                  <a:lumMod val="85000"/>
                  <a:lumOff val="15000"/>
                </a:prstClr>
              </a:solidFill>
              <a:latin typeface="思源黑体 CN Light" panose="020B0300000000000000" pitchFamily="34" charset="-122"/>
              <a:ea typeface="思源黑体 CN Light" panose="020B0300000000000000" pitchFamily="34" charset="-122"/>
            </a:endParaRPr>
          </a:p>
          <a:p>
            <a:pPr marL="0" lvl="0" indent="0" algn="ctr">
              <a:lnSpc>
                <a:spcPct val="150000"/>
              </a:lnSpc>
              <a:spcBef>
                <a:spcPts val="0"/>
              </a:spcBef>
              <a:buNone/>
              <a:defRPr/>
            </a:pPr>
            <a:r>
              <a:rPr lang="zh-CN" altLang="en-US" sz="1050" dirty="0">
                <a:solidFill>
                  <a:prstClr val="black">
                    <a:lumMod val="85000"/>
                    <a:lumOff val="15000"/>
                  </a:prstClr>
                </a:solidFill>
                <a:latin typeface="思源黑体 CN Light" panose="020B0300000000000000" pitchFamily="34" charset="-122"/>
                <a:ea typeface="思源黑体 CN Light" panose="020B0300000000000000" pitchFamily="34" charset="-122"/>
              </a:rPr>
              <a:t>此处输入具体内容</a:t>
            </a:r>
            <a:endParaRPr lang="en-US" altLang="zh-CN" sz="1050" dirty="0">
              <a:solidFill>
                <a:prstClr val="black">
                  <a:lumMod val="85000"/>
                  <a:lumOff val="15000"/>
                </a:prstClr>
              </a:solidFill>
              <a:latin typeface="思源黑体 CN Light" panose="020B0300000000000000" pitchFamily="34" charset="-122"/>
              <a:ea typeface="思源黑体 CN Light" panose="020B0300000000000000" pitchFamily="34" charset="-122"/>
            </a:endParaRPr>
          </a:p>
          <a:p>
            <a:pPr marL="0" lvl="0" indent="0" algn="ctr">
              <a:lnSpc>
                <a:spcPct val="150000"/>
              </a:lnSpc>
              <a:spcBef>
                <a:spcPts val="0"/>
              </a:spcBef>
              <a:buNone/>
              <a:defRPr/>
            </a:pPr>
            <a:r>
              <a:rPr lang="zh-CN" altLang="en-US" sz="1050" dirty="0">
                <a:solidFill>
                  <a:prstClr val="black">
                    <a:lumMod val="85000"/>
                    <a:lumOff val="15000"/>
                  </a:prstClr>
                </a:solidFill>
                <a:latin typeface="思源黑体 CN Light" panose="020B0300000000000000" pitchFamily="34" charset="-122"/>
                <a:ea typeface="思源黑体 CN Light" panose="020B0300000000000000" pitchFamily="34" charset="-122"/>
              </a:rPr>
              <a:t>此处具体</a:t>
            </a:r>
            <a:endParaRPr lang="zh-CN" altLang="en-US" sz="1050" dirty="0">
              <a:solidFill>
                <a:prstClr val="black">
                  <a:lumMod val="85000"/>
                  <a:lumOff val="15000"/>
                </a:prstClr>
              </a:solidFill>
              <a:latin typeface="思源黑体 CN Light" panose="020B0300000000000000" pitchFamily="34" charset="-122"/>
              <a:ea typeface="思源黑体 CN Light" panose="020B0300000000000000" pitchFamily="34" charset="-122"/>
            </a:endParaRPr>
          </a:p>
        </p:txBody>
      </p:sp>
      <p:sp>
        <p:nvSpPr>
          <p:cNvPr id="66" name="Text Placeholder 33"/>
          <p:cNvSpPr txBox="1"/>
          <p:nvPr/>
        </p:nvSpPr>
        <p:spPr>
          <a:xfrm>
            <a:off x="3652490" y="4012393"/>
            <a:ext cx="1111924" cy="288000"/>
          </a:xfrm>
          <a:prstGeom prst="rect">
            <a:avLst/>
          </a:prstGeom>
        </p:spPr>
        <p:txBody>
          <a:bodyPr lIns="0" tIns="0" rIns="0" bIns="0"/>
          <a:lstStyle>
            <a:defPPr>
              <a:defRPr lang="zh-CN"/>
            </a:defPPr>
            <a:lvl1pPr lvl="0" indent="0" algn="ctr" defTabSz="685800">
              <a:lnSpc>
                <a:spcPct val="110000"/>
              </a:lnSpc>
              <a:spcBef>
                <a:spcPts val="0"/>
              </a:spcBef>
              <a:buFont typeface="Arial" panose="020B0604020202020204" pitchFamily="34" charset="0"/>
              <a:buNone/>
              <a:defRPr>
                <a:solidFill>
                  <a:srgbClr val="296E52"/>
                </a:solidFill>
                <a:latin typeface="优设标题黑" panose="00000500000000000000" pitchFamily="2" charset="-122"/>
                <a:ea typeface="优设标题黑" panose="00000500000000000000" pitchFamily="2" charset="-122"/>
                <a:cs typeface="Roboto" panose="02000000000000000000" pitchFamily="2" charset="0"/>
              </a:defRPr>
            </a:lvl1pPr>
            <a:lvl2pPr marL="514350" indent="-171450" defTabSz="685800">
              <a:lnSpc>
                <a:spcPct val="90000"/>
              </a:lnSpc>
              <a:spcBef>
                <a:spcPts val="375"/>
              </a:spcBef>
              <a:buFont typeface="Arial" panose="020B0604020202020204" pitchFamily="34" charset="0"/>
              <a:buChar char="•"/>
              <a:defRPr>
                <a:latin typeface="Neris Thin" panose="00000300000000000000" pitchFamily="50" charset="0"/>
              </a:defRPr>
            </a:lvl2pPr>
            <a:lvl3pPr marL="857250" indent="-171450" defTabSz="685800">
              <a:lnSpc>
                <a:spcPct val="90000"/>
              </a:lnSpc>
              <a:spcBef>
                <a:spcPts val="375"/>
              </a:spcBef>
              <a:buFont typeface="Arial" panose="020B0604020202020204" pitchFamily="34" charset="0"/>
              <a:buChar char="•"/>
              <a:defRPr sz="1500">
                <a:latin typeface="Neris Thin" panose="00000300000000000000" pitchFamily="50" charset="0"/>
              </a:defRPr>
            </a:lvl3pPr>
            <a:lvl4pPr marL="1200150" indent="-171450" defTabSz="685800">
              <a:lnSpc>
                <a:spcPct val="90000"/>
              </a:lnSpc>
              <a:spcBef>
                <a:spcPts val="375"/>
              </a:spcBef>
              <a:buFont typeface="Arial" panose="020B0604020202020204" pitchFamily="34" charset="0"/>
              <a:buChar char="•"/>
              <a:defRPr sz="1350">
                <a:latin typeface="Neris Thin" panose="00000300000000000000" pitchFamily="50" charset="0"/>
              </a:defRPr>
            </a:lvl4pPr>
            <a:lvl5pPr marL="1543050" indent="-171450" defTabSz="685800">
              <a:lnSpc>
                <a:spcPct val="90000"/>
              </a:lnSpc>
              <a:spcBef>
                <a:spcPts val="375"/>
              </a:spcBef>
              <a:buFont typeface="Arial" panose="020B0604020202020204" pitchFamily="34" charset="0"/>
              <a:buChar char="•"/>
              <a:defRPr sz="1350">
                <a:latin typeface="Neris Thin" panose="00000300000000000000" pitchFamily="50" charset="0"/>
              </a:defRPr>
            </a:lvl5pPr>
            <a:lvl6pPr marL="1885950" indent="-171450" defTabSz="685800">
              <a:lnSpc>
                <a:spcPct val="90000"/>
              </a:lnSpc>
              <a:spcBef>
                <a:spcPts val="375"/>
              </a:spcBef>
              <a:buFont typeface="Arial" panose="020B0604020202020204" pitchFamily="34" charset="0"/>
              <a:buChar char="•"/>
              <a:defRPr sz="1350"/>
            </a:lvl6pPr>
            <a:lvl7pPr marL="2228850" indent="-171450" defTabSz="685800">
              <a:lnSpc>
                <a:spcPct val="90000"/>
              </a:lnSpc>
              <a:spcBef>
                <a:spcPts val="375"/>
              </a:spcBef>
              <a:buFont typeface="Arial" panose="020B0604020202020204" pitchFamily="34" charset="0"/>
              <a:buChar char="•"/>
              <a:defRPr sz="1350"/>
            </a:lvl7pPr>
            <a:lvl8pPr marL="2571750" indent="-171450" defTabSz="685800">
              <a:lnSpc>
                <a:spcPct val="90000"/>
              </a:lnSpc>
              <a:spcBef>
                <a:spcPts val="375"/>
              </a:spcBef>
              <a:buFont typeface="Arial" panose="020B0604020202020204" pitchFamily="34" charset="0"/>
              <a:buChar char="•"/>
              <a:defRPr sz="1350"/>
            </a:lvl8pPr>
            <a:lvl9pPr marL="2914650" indent="-171450" defTabSz="685800">
              <a:lnSpc>
                <a:spcPct val="90000"/>
              </a:lnSpc>
              <a:spcBef>
                <a:spcPts val="375"/>
              </a:spcBef>
              <a:buFont typeface="Arial" panose="020B0604020202020204" pitchFamily="34" charset="0"/>
              <a:buChar char="•"/>
              <a:defRPr sz="1350"/>
            </a:lvl9pPr>
          </a:lstStyle>
          <a:p>
            <a:pPr lvl="0">
              <a:defRPr/>
            </a:pPr>
            <a:r>
              <a:rPr lang="zh-CN" altLang="en-US" dirty="0">
                <a:solidFill>
                  <a:schemeClr val="tx1">
                    <a:lumMod val="75000"/>
                    <a:lumOff val="25000"/>
                  </a:schemeClr>
                </a:solidFill>
                <a:latin typeface="思源黑体 CN Bold" panose="020B0800000000000000" pitchFamily="34" charset="-122"/>
                <a:ea typeface="思源黑体 CN Bold" panose="020B0800000000000000" pitchFamily="34" charset="-122"/>
              </a:rPr>
              <a:t>添加标题</a:t>
            </a:r>
            <a:endParaRPr lang="en-AU" altLang="zh-CN" dirty="0">
              <a:solidFill>
                <a:schemeClr val="tx1">
                  <a:lumMod val="75000"/>
                  <a:lumOff val="25000"/>
                </a:schemeClr>
              </a:solidFill>
              <a:latin typeface="思源黑体 CN Bold" panose="020B0800000000000000" pitchFamily="34" charset="-122"/>
              <a:ea typeface="思源黑体 CN Bold" panose="020B0800000000000000" pitchFamily="34" charset="-122"/>
            </a:endParaRPr>
          </a:p>
        </p:txBody>
      </p:sp>
      <p:sp>
        <p:nvSpPr>
          <p:cNvPr id="67" name="Oval 107"/>
          <p:cNvSpPr>
            <a:spLocks noChangeAspect="1"/>
          </p:cNvSpPr>
          <p:nvPr/>
        </p:nvSpPr>
        <p:spPr>
          <a:xfrm>
            <a:off x="3864633" y="5154630"/>
            <a:ext cx="611596" cy="611596"/>
          </a:xfrm>
          <a:prstGeom prst="ellipse">
            <a:avLst/>
          </a:prstGeom>
          <a:solidFill>
            <a:schemeClr val="bg2">
              <a:lumMod val="90000"/>
            </a:schemeClr>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prstClr val="white"/>
              </a:solidFill>
              <a:effectLst/>
              <a:uLnTx/>
              <a:uFillTx/>
              <a:latin typeface="思源黑体 CN Bold" panose="020B0800000000000000" pitchFamily="34" charset="-122"/>
              <a:ea typeface="+mn-ea"/>
              <a:cs typeface="+mn-cs"/>
            </a:endParaRPr>
          </a:p>
        </p:txBody>
      </p:sp>
      <p:sp>
        <p:nvSpPr>
          <p:cNvPr id="68" name="AutoShape 123"/>
          <p:cNvSpPr/>
          <p:nvPr/>
        </p:nvSpPr>
        <p:spPr bwMode="auto">
          <a:xfrm>
            <a:off x="4009733" y="5300777"/>
            <a:ext cx="338351" cy="33835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180" y="12132"/>
                </a:moveTo>
                <a:cubicBezTo>
                  <a:pt x="17710" y="12226"/>
                  <a:pt x="17327" y="12561"/>
                  <a:pt x="17170" y="13012"/>
                </a:cubicBezTo>
                <a:cubicBezTo>
                  <a:pt x="17083" y="13261"/>
                  <a:pt x="16981" y="13503"/>
                  <a:pt x="16868" y="13738"/>
                </a:cubicBezTo>
                <a:cubicBezTo>
                  <a:pt x="16658" y="14169"/>
                  <a:pt x="16694" y="14677"/>
                  <a:pt x="16959" y="15075"/>
                </a:cubicBezTo>
                <a:lnTo>
                  <a:pt x="18131" y="16833"/>
                </a:lnTo>
                <a:lnTo>
                  <a:pt x="16832" y="18132"/>
                </a:lnTo>
                <a:lnTo>
                  <a:pt x="15075" y="16960"/>
                </a:lnTo>
                <a:cubicBezTo>
                  <a:pt x="14850" y="16810"/>
                  <a:pt x="14589" y="16733"/>
                  <a:pt x="14326" y="16733"/>
                </a:cubicBezTo>
                <a:cubicBezTo>
                  <a:pt x="14126" y="16733"/>
                  <a:pt x="13924" y="16778"/>
                  <a:pt x="13738" y="16868"/>
                </a:cubicBezTo>
                <a:cubicBezTo>
                  <a:pt x="13504" y="16981"/>
                  <a:pt x="13262" y="17083"/>
                  <a:pt x="13012" y="17170"/>
                </a:cubicBezTo>
                <a:cubicBezTo>
                  <a:pt x="12561" y="17327"/>
                  <a:pt x="12226" y="17712"/>
                  <a:pt x="12133" y="18180"/>
                </a:cubicBezTo>
                <a:lnTo>
                  <a:pt x="11717" y="20249"/>
                </a:lnTo>
                <a:lnTo>
                  <a:pt x="9881" y="20249"/>
                </a:lnTo>
                <a:lnTo>
                  <a:pt x="9467" y="18180"/>
                </a:lnTo>
                <a:cubicBezTo>
                  <a:pt x="9373" y="17712"/>
                  <a:pt x="9039" y="17327"/>
                  <a:pt x="8588" y="17170"/>
                </a:cubicBezTo>
                <a:cubicBezTo>
                  <a:pt x="8339" y="17083"/>
                  <a:pt x="8096" y="16983"/>
                  <a:pt x="7861" y="16869"/>
                </a:cubicBezTo>
                <a:cubicBezTo>
                  <a:pt x="7675" y="16778"/>
                  <a:pt x="7474" y="16733"/>
                  <a:pt x="7273" y="16733"/>
                </a:cubicBezTo>
                <a:cubicBezTo>
                  <a:pt x="7011" y="16733"/>
                  <a:pt x="6750" y="16810"/>
                  <a:pt x="6525" y="16960"/>
                </a:cubicBezTo>
                <a:lnTo>
                  <a:pt x="4767" y="18132"/>
                </a:lnTo>
                <a:lnTo>
                  <a:pt x="3468" y="16833"/>
                </a:lnTo>
                <a:lnTo>
                  <a:pt x="4639" y="15075"/>
                </a:lnTo>
                <a:cubicBezTo>
                  <a:pt x="4904" y="14677"/>
                  <a:pt x="4939" y="14169"/>
                  <a:pt x="4732" y="13738"/>
                </a:cubicBezTo>
                <a:cubicBezTo>
                  <a:pt x="4618" y="13504"/>
                  <a:pt x="4516" y="13263"/>
                  <a:pt x="4429" y="13013"/>
                </a:cubicBezTo>
                <a:cubicBezTo>
                  <a:pt x="4273" y="12561"/>
                  <a:pt x="3888" y="12227"/>
                  <a:pt x="3419" y="12133"/>
                </a:cubicBezTo>
                <a:lnTo>
                  <a:pt x="1350" y="11718"/>
                </a:lnTo>
                <a:lnTo>
                  <a:pt x="1349" y="9882"/>
                </a:lnTo>
                <a:lnTo>
                  <a:pt x="3419" y="9468"/>
                </a:lnTo>
                <a:cubicBezTo>
                  <a:pt x="3888" y="9374"/>
                  <a:pt x="4273" y="9039"/>
                  <a:pt x="4429" y="8588"/>
                </a:cubicBezTo>
                <a:cubicBezTo>
                  <a:pt x="4516" y="8338"/>
                  <a:pt x="4617" y="8096"/>
                  <a:pt x="4731" y="7862"/>
                </a:cubicBezTo>
                <a:cubicBezTo>
                  <a:pt x="4940" y="7431"/>
                  <a:pt x="4905" y="6923"/>
                  <a:pt x="4639" y="6524"/>
                </a:cubicBezTo>
                <a:lnTo>
                  <a:pt x="3468" y="4767"/>
                </a:lnTo>
                <a:lnTo>
                  <a:pt x="4767" y="3468"/>
                </a:lnTo>
                <a:lnTo>
                  <a:pt x="6525" y="4639"/>
                </a:lnTo>
                <a:cubicBezTo>
                  <a:pt x="6750" y="4790"/>
                  <a:pt x="7011" y="4866"/>
                  <a:pt x="7273" y="4866"/>
                </a:cubicBezTo>
                <a:cubicBezTo>
                  <a:pt x="7474" y="4866"/>
                  <a:pt x="7674" y="4822"/>
                  <a:pt x="7861" y="4732"/>
                </a:cubicBezTo>
                <a:cubicBezTo>
                  <a:pt x="8095" y="4619"/>
                  <a:pt x="8337" y="4517"/>
                  <a:pt x="8586" y="4430"/>
                </a:cubicBezTo>
                <a:cubicBezTo>
                  <a:pt x="9039" y="4272"/>
                  <a:pt x="9373" y="3888"/>
                  <a:pt x="9467" y="3420"/>
                </a:cubicBezTo>
                <a:lnTo>
                  <a:pt x="9881" y="1350"/>
                </a:lnTo>
                <a:lnTo>
                  <a:pt x="11717" y="1350"/>
                </a:lnTo>
                <a:lnTo>
                  <a:pt x="12131" y="3420"/>
                </a:lnTo>
                <a:cubicBezTo>
                  <a:pt x="12225" y="3888"/>
                  <a:pt x="12560" y="4272"/>
                  <a:pt x="13012" y="4430"/>
                </a:cubicBezTo>
                <a:cubicBezTo>
                  <a:pt x="13261" y="4517"/>
                  <a:pt x="13502" y="4617"/>
                  <a:pt x="13737" y="4731"/>
                </a:cubicBezTo>
                <a:cubicBezTo>
                  <a:pt x="13924" y="4822"/>
                  <a:pt x="14125" y="4866"/>
                  <a:pt x="14326" y="4866"/>
                </a:cubicBezTo>
                <a:cubicBezTo>
                  <a:pt x="14589" y="4866"/>
                  <a:pt x="14850" y="4790"/>
                  <a:pt x="15075" y="4639"/>
                </a:cubicBezTo>
                <a:lnTo>
                  <a:pt x="16832" y="3468"/>
                </a:lnTo>
                <a:lnTo>
                  <a:pt x="18131" y="4767"/>
                </a:lnTo>
                <a:lnTo>
                  <a:pt x="16959" y="6524"/>
                </a:lnTo>
                <a:cubicBezTo>
                  <a:pt x="16694" y="6923"/>
                  <a:pt x="16660" y="7431"/>
                  <a:pt x="16867" y="7861"/>
                </a:cubicBezTo>
                <a:cubicBezTo>
                  <a:pt x="16980" y="8096"/>
                  <a:pt x="17083" y="8337"/>
                  <a:pt x="17170" y="8587"/>
                </a:cubicBezTo>
                <a:cubicBezTo>
                  <a:pt x="17327" y="9039"/>
                  <a:pt x="17710" y="9373"/>
                  <a:pt x="18180" y="9467"/>
                </a:cubicBezTo>
                <a:lnTo>
                  <a:pt x="20248" y="9882"/>
                </a:lnTo>
                <a:lnTo>
                  <a:pt x="20250" y="11718"/>
                </a:lnTo>
                <a:cubicBezTo>
                  <a:pt x="20250" y="11718"/>
                  <a:pt x="18180" y="12132"/>
                  <a:pt x="18180" y="12132"/>
                </a:cubicBezTo>
                <a:close/>
                <a:moveTo>
                  <a:pt x="20513" y="8558"/>
                </a:moveTo>
                <a:lnTo>
                  <a:pt x="18445" y="8143"/>
                </a:lnTo>
                <a:cubicBezTo>
                  <a:pt x="18341" y="7844"/>
                  <a:pt x="18218" y="7554"/>
                  <a:pt x="18082" y="7273"/>
                </a:cubicBezTo>
                <a:lnTo>
                  <a:pt x="19254" y="5516"/>
                </a:lnTo>
                <a:cubicBezTo>
                  <a:pt x="19611" y="4980"/>
                  <a:pt x="19540" y="4268"/>
                  <a:pt x="19085" y="3813"/>
                </a:cubicBezTo>
                <a:lnTo>
                  <a:pt x="17787" y="2514"/>
                </a:lnTo>
                <a:cubicBezTo>
                  <a:pt x="17526" y="2253"/>
                  <a:pt x="17181" y="2118"/>
                  <a:pt x="16831" y="2118"/>
                </a:cubicBezTo>
                <a:cubicBezTo>
                  <a:pt x="16573" y="2118"/>
                  <a:pt x="16312" y="2193"/>
                  <a:pt x="16084" y="2345"/>
                </a:cubicBezTo>
                <a:lnTo>
                  <a:pt x="14326" y="3516"/>
                </a:lnTo>
                <a:cubicBezTo>
                  <a:pt x="14044" y="3380"/>
                  <a:pt x="13754" y="3258"/>
                  <a:pt x="13455" y="3155"/>
                </a:cubicBezTo>
                <a:lnTo>
                  <a:pt x="13041" y="1085"/>
                </a:lnTo>
                <a:cubicBezTo>
                  <a:pt x="12916" y="454"/>
                  <a:pt x="12361" y="0"/>
                  <a:pt x="11717" y="0"/>
                </a:cubicBezTo>
                <a:lnTo>
                  <a:pt x="9881" y="0"/>
                </a:lnTo>
                <a:cubicBezTo>
                  <a:pt x="9238" y="0"/>
                  <a:pt x="8684" y="454"/>
                  <a:pt x="8557" y="1085"/>
                </a:cubicBezTo>
                <a:lnTo>
                  <a:pt x="8143" y="3155"/>
                </a:lnTo>
                <a:cubicBezTo>
                  <a:pt x="7843" y="3258"/>
                  <a:pt x="7554" y="3381"/>
                  <a:pt x="7273" y="3516"/>
                </a:cubicBezTo>
                <a:lnTo>
                  <a:pt x="5516" y="2345"/>
                </a:lnTo>
                <a:cubicBezTo>
                  <a:pt x="5287" y="2193"/>
                  <a:pt x="5026" y="2118"/>
                  <a:pt x="4767" y="2118"/>
                </a:cubicBezTo>
                <a:cubicBezTo>
                  <a:pt x="4419" y="2118"/>
                  <a:pt x="4073" y="2253"/>
                  <a:pt x="3812" y="2514"/>
                </a:cubicBezTo>
                <a:lnTo>
                  <a:pt x="2514" y="3813"/>
                </a:lnTo>
                <a:cubicBezTo>
                  <a:pt x="2059" y="4268"/>
                  <a:pt x="1988" y="4980"/>
                  <a:pt x="2345" y="5516"/>
                </a:cubicBezTo>
                <a:lnTo>
                  <a:pt x="3516" y="7273"/>
                </a:lnTo>
                <a:cubicBezTo>
                  <a:pt x="3380" y="7555"/>
                  <a:pt x="3258" y="7844"/>
                  <a:pt x="3154" y="8144"/>
                </a:cubicBezTo>
                <a:lnTo>
                  <a:pt x="1085" y="8558"/>
                </a:lnTo>
                <a:cubicBezTo>
                  <a:pt x="454" y="8684"/>
                  <a:pt x="0" y="9238"/>
                  <a:pt x="0" y="9882"/>
                </a:cubicBezTo>
                <a:lnTo>
                  <a:pt x="0" y="11718"/>
                </a:lnTo>
                <a:cubicBezTo>
                  <a:pt x="0" y="12361"/>
                  <a:pt x="454" y="12916"/>
                  <a:pt x="1085" y="13042"/>
                </a:cubicBezTo>
                <a:lnTo>
                  <a:pt x="3154" y="13456"/>
                </a:lnTo>
                <a:cubicBezTo>
                  <a:pt x="3258" y="13755"/>
                  <a:pt x="3380" y="14046"/>
                  <a:pt x="3516" y="14326"/>
                </a:cubicBezTo>
                <a:lnTo>
                  <a:pt x="2345" y="16083"/>
                </a:lnTo>
                <a:cubicBezTo>
                  <a:pt x="1988" y="16619"/>
                  <a:pt x="2059" y="17332"/>
                  <a:pt x="2514" y="17787"/>
                </a:cubicBezTo>
                <a:lnTo>
                  <a:pt x="3812" y="19086"/>
                </a:lnTo>
                <a:cubicBezTo>
                  <a:pt x="4073" y="19346"/>
                  <a:pt x="4419" y="19482"/>
                  <a:pt x="4767" y="19482"/>
                </a:cubicBezTo>
                <a:cubicBezTo>
                  <a:pt x="5026" y="19482"/>
                  <a:pt x="5287" y="19406"/>
                  <a:pt x="5516" y="19254"/>
                </a:cubicBezTo>
                <a:lnTo>
                  <a:pt x="7273" y="18083"/>
                </a:lnTo>
                <a:cubicBezTo>
                  <a:pt x="7554" y="18220"/>
                  <a:pt x="7843" y="18341"/>
                  <a:pt x="8143" y="18445"/>
                </a:cubicBezTo>
                <a:lnTo>
                  <a:pt x="8557" y="20514"/>
                </a:lnTo>
                <a:cubicBezTo>
                  <a:pt x="8684" y="21146"/>
                  <a:pt x="9238" y="21599"/>
                  <a:pt x="9881" y="21599"/>
                </a:cubicBezTo>
                <a:lnTo>
                  <a:pt x="11717" y="21599"/>
                </a:lnTo>
                <a:cubicBezTo>
                  <a:pt x="12361" y="21599"/>
                  <a:pt x="12916" y="21146"/>
                  <a:pt x="13041" y="20514"/>
                </a:cubicBezTo>
                <a:lnTo>
                  <a:pt x="13456" y="18445"/>
                </a:lnTo>
                <a:cubicBezTo>
                  <a:pt x="13755" y="18341"/>
                  <a:pt x="14046" y="18219"/>
                  <a:pt x="14326" y="18083"/>
                </a:cubicBezTo>
                <a:lnTo>
                  <a:pt x="16084" y="19254"/>
                </a:lnTo>
                <a:cubicBezTo>
                  <a:pt x="16312" y="19406"/>
                  <a:pt x="16573" y="19482"/>
                  <a:pt x="16831" y="19482"/>
                </a:cubicBezTo>
                <a:cubicBezTo>
                  <a:pt x="17181" y="19482"/>
                  <a:pt x="17526" y="19346"/>
                  <a:pt x="17787" y="19086"/>
                </a:cubicBezTo>
                <a:lnTo>
                  <a:pt x="19085" y="17787"/>
                </a:lnTo>
                <a:cubicBezTo>
                  <a:pt x="19540" y="17332"/>
                  <a:pt x="19611" y="16619"/>
                  <a:pt x="19254" y="16083"/>
                </a:cubicBezTo>
                <a:lnTo>
                  <a:pt x="18082" y="14326"/>
                </a:lnTo>
                <a:cubicBezTo>
                  <a:pt x="18219" y="14045"/>
                  <a:pt x="18341" y="13755"/>
                  <a:pt x="18445" y="13456"/>
                </a:cubicBezTo>
                <a:lnTo>
                  <a:pt x="20513" y="13042"/>
                </a:lnTo>
                <a:cubicBezTo>
                  <a:pt x="21145" y="12916"/>
                  <a:pt x="21599" y="12361"/>
                  <a:pt x="21599" y="11718"/>
                </a:cubicBezTo>
                <a:lnTo>
                  <a:pt x="21599" y="9882"/>
                </a:lnTo>
                <a:cubicBezTo>
                  <a:pt x="21599" y="9238"/>
                  <a:pt x="21145" y="8684"/>
                  <a:pt x="20513" y="8558"/>
                </a:cubicBezTo>
              </a:path>
            </a:pathLst>
          </a:custGeom>
          <a:solidFill>
            <a:sysClr val="window" lastClr="FFFFFF"/>
          </a:solid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dirty="0">
              <a:ln>
                <a:noFill/>
              </a:ln>
              <a:solidFill>
                <a:srgbClr val="FFFFFF"/>
              </a:solidFill>
              <a:effectLst>
                <a:outerShdw blurRad="38100" dist="38100" dir="2700000" algn="tl">
                  <a:srgbClr val="000000"/>
                </a:outerShdw>
              </a:effectLst>
              <a:uLnTx/>
              <a:uFillTx/>
              <a:latin typeface="思源黑体 CN Bold" panose="020B0800000000000000" pitchFamily="34" charset="-122"/>
              <a:sym typeface="Gill Sans" charset="0"/>
            </a:endParaRPr>
          </a:p>
        </p:txBody>
      </p:sp>
      <p:sp>
        <p:nvSpPr>
          <p:cNvPr id="69" name="AutoShape 124"/>
          <p:cNvSpPr/>
          <p:nvPr/>
        </p:nvSpPr>
        <p:spPr bwMode="auto">
          <a:xfrm>
            <a:off x="4105165" y="5395631"/>
            <a:ext cx="148065" cy="14806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0250"/>
                </a:moveTo>
                <a:cubicBezTo>
                  <a:pt x="5580" y="20250"/>
                  <a:pt x="1350" y="16017"/>
                  <a:pt x="1350" y="10800"/>
                </a:cubicBezTo>
                <a:cubicBezTo>
                  <a:pt x="1350" y="5582"/>
                  <a:pt x="5580" y="1349"/>
                  <a:pt x="10800" y="1349"/>
                </a:cubicBezTo>
                <a:cubicBezTo>
                  <a:pt x="16016" y="1349"/>
                  <a:pt x="20250" y="5582"/>
                  <a:pt x="20250" y="10800"/>
                </a:cubicBezTo>
                <a:cubicBezTo>
                  <a:pt x="20250" y="16017"/>
                  <a:pt x="16016" y="20250"/>
                  <a:pt x="10800" y="20250"/>
                </a:cubicBezTo>
                <a:moveTo>
                  <a:pt x="10800" y="0"/>
                </a:moveTo>
                <a:cubicBezTo>
                  <a:pt x="4836" y="0"/>
                  <a:pt x="0" y="4836"/>
                  <a:pt x="0" y="10800"/>
                </a:cubicBezTo>
                <a:cubicBezTo>
                  <a:pt x="0" y="16763"/>
                  <a:pt x="4836" y="21600"/>
                  <a:pt x="10800" y="21600"/>
                </a:cubicBezTo>
                <a:cubicBezTo>
                  <a:pt x="16763" y="21600"/>
                  <a:pt x="21599" y="16763"/>
                  <a:pt x="21599" y="10800"/>
                </a:cubicBezTo>
                <a:cubicBezTo>
                  <a:pt x="21599" y="4836"/>
                  <a:pt x="16763" y="0"/>
                  <a:pt x="10800" y="0"/>
                </a:cubicBezTo>
              </a:path>
            </a:pathLst>
          </a:custGeom>
          <a:solidFill>
            <a:sysClr val="window" lastClr="FFFFFF"/>
          </a:solid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dirty="0">
              <a:ln>
                <a:noFill/>
              </a:ln>
              <a:solidFill>
                <a:srgbClr val="FFFFFF"/>
              </a:solidFill>
              <a:effectLst>
                <a:outerShdw blurRad="38100" dist="38100" dir="2700000" algn="tl">
                  <a:srgbClr val="000000"/>
                </a:outerShdw>
              </a:effectLst>
              <a:uLnTx/>
              <a:uFillTx/>
              <a:latin typeface="思源黑体 CN Bold" panose="020B0800000000000000" pitchFamily="34" charset="-122"/>
              <a:sym typeface="Gill Sans" charset="0"/>
            </a:endParaRPr>
          </a:p>
        </p:txBody>
      </p:sp>
      <p:sp>
        <p:nvSpPr>
          <p:cNvPr id="70" name="AutoShape 125"/>
          <p:cNvSpPr/>
          <p:nvPr/>
        </p:nvSpPr>
        <p:spPr bwMode="auto">
          <a:xfrm>
            <a:off x="4136397" y="5427441"/>
            <a:ext cx="85022" cy="8502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8900"/>
                </a:moveTo>
                <a:cubicBezTo>
                  <a:pt x="6328" y="18900"/>
                  <a:pt x="2699" y="15271"/>
                  <a:pt x="2699" y="10800"/>
                </a:cubicBezTo>
                <a:cubicBezTo>
                  <a:pt x="2699" y="6329"/>
                  <a:pt x="6328" y="2700"/>
                  <a:pt x="10800" y="2700"/>
                </a:cubicBezTo>
                <a:cubicBezTo>
                  <a:pt x="15271" y="2700"/>
                  <a:pt x="18899" y="6329"/>
                  <a:pt x="18899" y="10800"/>
                </a:cubicBezTo>
                <a:cubicBezTo>
                  <a:pt x="18899" y="15271"/>
                  <a:pt x="15271" y="18900"/>
                  <a:pt x="10800" y="18900"/>
                </a:cubicBezTo>
                <a:moveTo>
                  <a:pt x="10800" y="0"/>
                </a:moveTo>
                <a:cubicBezTo>
                  <a:pt x="4830" y="0"/>
                  <a:pt x="0" y="4833"/>
                  <a:pt x="0" y="10800"/>
                </a:cubicBezTo>
                <a:cubicBezTo>
                  <a:pt x="0" y="16766"/>
                  <a:pt x="4830" y="21599"/>
                  <a:pt x="10800" y="21599"/>
                </a:cubicBezTo>
                <a:cubicBezTo>
                  <a:pt x="16764" y="21599"/>
                  <a:pt x="21600" y="16766"/>
                  <a:pt x="21600" y="10800"/>
                </a:cubicBezTo>
                <a:cubicBezTo>
                  <a:pt x="21600" y="4833"/>
                  <a:pt x="16764" y="0"/>
                  <a:pt x="10800" y="0"/>
                </a:cubicBezTo>
              </a:path>
            </a:pathLst>
          </a:custGeom>
          <a:solidFill>
            <a:sysClr val="window" lastClr="FFFFFF"/>
          </a:solid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dirty="0">
              <a:ln>
                <a:noFill/>
              </a:ln>
              <a:solidFill>
                <a:srgbClr val="FFFFFF"/>
              </a:solidFill>
              <a:effectLst>
                <a:outerShdw blurRad="38100" dist="38100" dir="2700000" algn="tl">
                  <a:srgbClr val="000000"/>
                </a:outerShdw>
              </a:effectLst>
              <a:uLnTx/>
              <a:uFillTx/>
              <a:latin typeface="思源黑体 CN Bold" panose="020B0800000000000000" pitchFamily="34" charset="-122"/>
              <a:sym typeface="Gill Sans" charset="0"/>
            </a:endParaRPr>
          </a:p>
        </p:txBody>
      </p:sp>
      <p:sp>
        <p:nvSpPr>
          <p:cNvPr id="71" name="内容占位符 4"/>
          <p:cNvSpPr>
            <a:spLocks noGrp="1"/>
          </p:cNvSpPr>
          <p:nvPr>
            <p:ph idx="1"/>
          </p:nvPr>
        </p:nvSpPr>
        <p:spPr>
          <a:xfrm>
            <a:off x="482600" y="1006475"/>
            <a:ext cx="11214100" cy="1050925"/>
          </a:xfrm>
        </p:spPr>
        <p:txBody>
          <a:bodyPr vert="horz" lIns="91440" tIns="45720" rIns="91440" bIns="45720" rtlCol="0">
            <a:noAutofit/>
          </a:bodyPr>
          <a:lstStyle/>
          <a:p>
            <a:pPr>
              <a:lnSpc>
                <a:spcPct val="150000"/>
              </a:lnSpc>
            </a:pPr>
            <a:r>
              <a:rPr lang="zh-CN" altLang="en-US" sz="1800" b="1" dirty="0">
                <a:latin typeface="Adobe 宋体 Std L" panose="02020300000000000000" pitchFamily="18" charset="-122"/>
                <a:ea typeface="Adobe 宋体 Std L" panose="02020300000000000000" pitchFamily="18" charset="-122"/>
              </a:rPr>
              <a:t>请在此输入内容请在此输入内容请在此输入内容请在此输入内容请在此输入内容请在此输入内容请在此输入内容请在此输入内容请在此输入内容请在此输入内容请在此输入内容请在此输入内容。</a:t>
            </a:r>
            <a:endParaRPr lang="zh-CN" altLang="en-US" sz="1800" b="1" dirty="0">
              <a:latin typeface="Adobe 宋体 Std L" panose="02020300000000000000" pitchFamily="18" charset="-122"/>
              <a:ea typeface="Adobe 宋体 Std L" panose="02020300000000000000" pitchFamily="18" charset="-122"/>
            </a:endParaRPr>
          </a:p>
        </p:txBody>
      </p:sp>
    </p:spTree>
    <p:custDataLst>
      <p:tags r:id="rId1"/>
    </p:custData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p15:prstTrans prst="wind"/>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图示 2"/>
          <p:cNvGraphicFramePr/>
          <p:nvPr/>
        </p:nvGraphicFramePr>
        <p:xfrm>
          <a:off x="495300" y="1196748"/>
          <a:ext cx="11201400" cy="5242152"/>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880110" y="2315210"/>
            <a:ext cx="10494645" cy="366141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印品黑体" panose="00000500000000000000" pitchFamily="2" charset="-122"/>
            </a:endParaRPr>
          </a:p>
        </p:txBody>
      </p:sp>
      <p:sp>
        <p:nvSpPr>
          <p:cNvPr id="5" name="文本框 4"/>
          <p:cNvSpPr txBox="1"/>
          <p:nvPr/>
        </p:nvSpPr>
        <p:spPr>
          <a:xfrm>
            <a:off x="1651000" y="3703955"/>
            <a:ext cx="3825875" cy="1721818"/>
          </a:xfrm>
          <a:prstGeom prst="rect">
            <a:avLst/>
          </a:prstGeom>
        </p:spPr>
        <p:txBody>
          <a:bodyPr wrap="square">
            <a:spAutoFit/>
          </a:bodyPr>
          <a:lstStyle>
            <a:defPPr>
              <a:defRPr lang="zh-CN"/>
            </a:defPPr>
            <a:lvl1pPr lvl="0">
              <a:lnSpc>
                <a:spcPct val="150000"/>
              </a:lnSpc>
              <a:defRPr sz="1400">
                <a:solidFill>
                  <a:prstClr val="black"/>
                </a:solidFill>
                <a:latin typeface="思源宋体 CN Light" panose="02020300000000000000" pitchFamily="18" charset="-122"/>
                <a:ea typeface="思源宋体 CN Light" panose="02020300000000000000" pitchFamily="18" charset="-122"/>
              </a:defRPr>
            </a:lvl1pPr>
          </a:lstStyle>
          <a:p>
            <a:r>
              <a:rPr lang="zh-CN" altLang="en-US" sz="1200" dirty="0">
                <a:solidFill>
                  <a:schemeClr val="bg1"/>
                </a:solidFill>
                <a:effectLst>
                  <a:outerShdw blurRad="38100" dist="38100" dir="2700000" algn="tl">
                    <a:srgbClr val="000000">
                      <a:alpha val="43137"/>
                    </a:srgbClr>
                  </a:outerShdw>
                </a:effectLst>
                <a:latin typeface="思源黑体 CN Light" panose="020B0300000000000000" pitchFamily="34" charset="-122"/>
                <a:ea typeface="思源黑体 CN Light" panose="020B0300000000000000" pitchFamily="34" charset="-122"/>
                <a:sym typeface="+mn-ea"/>
              </a:rPr>
              <a:t>单击此处键入文本单击此处键入文本单击此处</a:t>
            </a:r>
            <a:endParaRPr lang="zh-CN" altLang="en-US" sz="1200" dirty="0">
              <a:solidFill>
                <a:schemeClr val="bg1"/>
              </a:solidFill>
              <a:effectLst>
                <a:outerShdw blurRad="38100" dist="38100" dir="2700000" algn="tl">
                  <a:srgbClr val="000000">
                    <a:alpha val="43137"/>
                  </a:srgbClr>
                </a:outerShdw>
              </a:effectLst>
              <a:latin typeface="思源黑体 CN Light" panose="020B0300000000000000" pitchFamily="34" charset="-122"/>
              <a:ea typeface="思源黑体 CN Light" panose="020B0300000000000000" pitchFamily="34" charset="-122"/>
              <a:sym typeface="+mn-ea"/>
            </a:endParaRPr>
          </a:p>
          <a:p>
            <a:r>
              <a:rPr lang="zh-CN" altLang="en-US" sz="1200" dirty="0">
                <a:solidFill>
                  <a:schemeClr val="bg1"/>
                </a:solidFill>
                <a:effectLst>
                  <a:outerShdw blurRad="38100" dist="38100" dir="2700000" algn="tl">
                    <a:srgbClr val="000000">
                      <a:alpha val="43137"/>
                    </a:srgbClr>
                  </a:outerShdw>
                </a:effectLst>
                <a:latin typeface="思源黑体 CN Light" panose="020B0300000000000000" pitchFamily="34" charset="-122"/>
                <a:ea typeface="思源黑体 CN Light" panose="020B0300000000000000" pitchFamily="34" charset="-122"/>
                <a:sym typeface="+mn-ea"/>
              </a:rPr>
              <a:t>本单击此处键入文本单击此处键入文本</a:t>
            </a:r>
            <a:endParaRPr lang="zh-CN" altLang="en-US" sz="1200" dirty="0">
              <a:solidFill>
                <a:schemeClr val="bg1"/>
              </a:solidFill>
              <a:effectLst>
                <a:outerShdw blurRad="38100" dist="38100" dir="2700000" algn="tl">
                  <a:srgbClr val="000000">
                    <a:alpha val="43137"/>
                  </a:srgbClr>
                </a:outerShdw>
              </a:effectLst>
              <a:latin typeface="思源黑体 CN Light" panose="020B0300000000000000" pitchFamily="34" charset="-122"/>
              <a:ea typeface="思源黑体 CN Light" panose="020B0300000000000000" pitchFamily="34" charset="-122"/>
              <a:sym typeface="+mn-ea"/>
            </a:endParaRPr>
          </a:p>
          <a:p>
            <a:r>
              <a:rPr lang="zh-CN" altLang="en-US" sz="1200" dirty="0">
                <a:solidFill>
                  <a:schemeClr val="bg1"/>
                </a:solidFill>
                <a:effectLst>
                  <a:outerShdw blurRad="38100" dist="38100" dir="2700000" algn="tl">
                    <a:srgbClr val="000000">
                      <a:alpha val="43137"/>
                    </a:srgbClr>
                  </a:outerShdw>
                </a:effectLst>
                <a:latin typeface="思源黑体 CN Light" panose="020B0300000000000000" pitchFamily="34" charset="-122"/>
                <a:ea typeface="思源黑体 CN Light" panose="020B0300000000000000" pitchFamily="34" charset="-122"/>
                <a:sym typeface="+mn-ea"/>
              </a:rPr>
              <a:t>文本单击此处键入文本单击此处键入文本单击此处</a:t>
            </a:r>
            <a:endParaRPr lang="en-US" altLang="zh-CN" sz="1200" dirty="0">
              <a:solidFill>
                <a:schemeClr val="bg1"/>
              </a:solidFill>
              <a:effectLst>
                <a:outerShdw blurRad="38100" dist="38100" dir="2700000" algn="tl">
                  <a:srgbClr val="000000">
                    <a:alpha val="43137"/>
                  </a:srgbClr>
                </a:outerShdw>
              </a:effectLst>
              <a:latin typeface="思源黑体 CN Light" panose="020B0300000000000000" pitchFamily="34" charset="-122"/>
              <a:ea typeface="思源黑体 CN Light" panose="020B0300000000000000" pitchFamily="34" charset="-122"/>
              <a:sym typeface="+mn-ea"/>
            </a:endParaRPr>
          </a:p>
          <a:p>
            <a:r>
              <a:rPr lang="zh-CN" altLang="en-US" sz="1200" dirty="0">
                <a:solidFill>
                  <a:schemeClr val="bg1"/>
                </a:solidFill>
                <a:effectLst>
                  <a:outerShdw blurRad="38100" dist="38100" dir="2700000" algn="tl">
                    <a:srgbClr val="000000">
                      <a:alpha val="43137"/>
                    </a:srgbClr>
                  </a:outerShdw>
                </a:effectLst>
                <a:latin typeface="思源黑体 CN Light" panose="020B0300000000000000" pitchFamily="34" charset="-122"/>
                <a:ea typeface="思源黑体 CN Light" panose="020B0300000000000000" pitchFamily="34" charset="-122"/>
                <a:sym typeface="+mn-ea"/>
              </a:rPr>
              <a:t>单击此处键入文本单击此处键入文本单击此处</a:t>
            </a:r>
            <a:endParaRPr lang="zh-CN" altLang="en-US" sz="1200" dirty="0">
              <a:solidFill>
                <a:schemeClr val="bg1"/>
              </a:solidFill>
              <a:effectLst>
                <a:outerShdw blurRad="38100" dist="38100" dir="2700000" algn="tl">
                  <a:srgbClr val="000000">
                    <a:alpha val="43137"/>
                  </a:srgbClr>
                </a:outerShdw>
              </a:effectLst>
              <a:latin typeface="思源黑体 CN Light" panose="020B0300000000000000" pitchFamily="34" charset="-122"/>
              <a:ea typeface="思源黑体 CN Light" panose="020B0300000000000000" pitchFamily="34" charset="-122"/>
              <a:sym typeface="+mn-ea"/>
            </a:endParaRPr>
          </a:p>
          <a:p>
            <a:r>
              <a:rPr lang="zh-CN" altLang="en-US" sz="1200" dirty="0">
                <a:solidFill>
                  <a:schemeClr val="bg1"/>
                </a:solidFill>
                <a:effectLst>
                  <a:outerShdw blurRad="38100" dist="38100" dir="2700000" algn="tl">
                    <a:srgbClr val="000000">
                      <a:alpha val="43137"/>
                    </a:srgbClr>
                  </a:outerShdw>
                </a:effectLst>
                <a:latin typeface="思源黑体 CN Light" panose="020B0300000000000000" pitchFamily="34" charset="-122"/>
                <a:ea typeface="思源黑体 CN Light" panose="020B0300000000000000" pitchFamily="34" charset="-122"/>
                <a:sym typeface="+mn-ea"/>
              </a:rPr>
              <a:t>本单击此处键入文本单击此处键入文本</a:t>
            </a:r>
            <a:endParaRPr lang="zh-CN" altLang="en-US" sz="1200" dirty="0">
              <a:solidFill>
                <a:schemeClr val="bg1"/>
              </a:solidFill>
              <a:effectLst>
                <a:outerShdw blurRad="38100" dist="38100" dir="2700000" algn="tl">
                  <a:srgbClr val="000000">
                    <a:alpha val="43137"/>
                  </a:srgbClr>
                </a:outerShdw>
              </a:effectLst>
              <a:latin typeface="思源黑体 CN Light" panose="020B0300000000000000" pitchFamily="34" charset="-122"/>
              <a:ea typeface="思源黑体 CN Light" panose="020B0300000000000000" pitchFamily="34" charset="-122"/>
              <a:sym typeface="+mn-ea"/>
            </a:endParaRPr>
          </a:p>
          <a:p>
            <a:r>
              <a:rPr lang="zh-CN" altLang="en-US" sz="1200" dirty="0">
                <a:solidFill>
                  <a:schemeClr val="bg1"/>
                </a:solidFill>
                <a:effectLst>
                  <a:outerShdw blurRad="38100" dist="38100" dir="2700000" algn="tl">
                    <a:srgbClr val="000000">
                      <a:alpha val="43137"/>
                    </a:srgbClr>
                  </a:outerShdw>
                </a:effectLst>
                <a:latin typeface="思源黑体 CN Light" panose="020B0300000000000000" pitchFamily="34" charset="-122"/>
                <a:ea typeface="思源黑体 CN Light" panose="020B0300000000000000" pitchFamily="34" charset="-122"/>
                <a:sym typeface="+mn-ea"/>
              </a:rPr>
              <a:t>文本单击此处键入文本单击此处键入文本单击此处</a:t>
            </a:r>
            <a:endParaRPr lang="zh-CN" altLang="en-US" sz="1200" dirty="0">
              <a:solidFill>
                <a:schemeClr val="bg1"/>
              </a:solidFill>
              <a:effectLst>
                <a:outerShdw blurRad="38100" dist="38100" dir="2700000" algn="tl">
                  <a:srgbClr val="000000">
                    <a:alpha val="43137"/>
                  </a:srgbClr>
                </a:outerShdw>
              </a:effectLst>
              <a:latin typeface="思源黑体 CN Light" panose="020B0300000000000000" pitchFamily="34" charset="-122"/>
              <a:ea typeface="思源黑体 CN Light" panose="020B0300000000000000" pitchFamily="34" charset="-122"/>
              <a:sym typeface="+mn-ea"/>
            </a:endParaRPr>
          </a:p>
        </p:txBody>
      </p:sp>
      <p:sp>
        <p:nvSpPr>
          <p:cNvPr id="7" name="文本框 6"/>
          <p:cNvSpPr txBox="1"/>
          <p:nvPr/>
        </p:nvSpPr>
        <p:spPr>
          <a:xfrm>
            <a:off x="1651000" y="2903924"/>
            <a:ext cx="3662680" cy="646331"/>
          </a:xfrm>
          <a:prstGeom prst="rect">
            <a:avLst/>
          </a:prstGeom>
          <a:noFill/>
        </p:spPr>
        <p:txBody>
          <a:bodyPr wrap="square" rtlCol="0">
            <a:spAutoFit/>
          </a:bodyPr>
          <a:lstStyle>
            <a:defPPr>
              <a:defRPr lang="zh-CN"/>
            </a:defPPr>
            <a:lvl1pPr>
              <a:defRPr sz="4000">
                <a:solidFill>
                  <a:srgbClr val="EC3A38"/>
                </a:solidFill>
                <a:latin typeface="优设标题黑" panose="00000500000000000000" pitchFamily="2" charset="-122"/>
                <a:ea typeface="优设标题黑" panose="00000500000000000000" pitchFamily="2" charset="-122"/>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3600" dirty="0">
                <a:solidFill>
                  <a:schemeClr val="bg1"/>
                </a:solidFill>
                <a:effectLst>
                  <a:outerShdw blurRad="38100" dist="38100" dir="2700000" algn="tl">
                    <a:srgbClr val="000000">
                      <a:alpha val="43137"/>
                    </a:srgbClr>
                  </a:outerShdw>
                </a:effectLst>
                <a:latin typeface="思源黑体 CN Bold" panose="020B0800000000000000" pitchFamily="34" charset="-122"/>
                <a:ea typeface="思源黑体 CN Bold" panose="020B0800000000000000" pitchFamily="34" charset="-122"/>
              </a:rPr>
              <a:t>添加标题文字</a:t>
            </a:r>
            <a:endParaRPr lang="zh-CN" altLang="en-US" sz="3600" dirty="0">
              <a:solidFill>
                <a:schemeClr val="bg1"/>
              </a:solidFill>
              <a:effectLst>
                <a:outerShdw blurRad="38100" dist="38100" dir="2700000" algn="tl">
                  <a:srgbClr val="000000">
                    <a:alpha val="43137"/>
                  </a:srgbClr>
                </a:outerShdw>
              </a:effectLst>
              <a:latin typeface="思源黑体 CN Bold" panose="020B0800000000000000" pitchFamily="34" charset="-122"/>
              <a:ea typeface="思源黑体 CN Bold" panose="020B0800000000000000" pitchFamily="34" charset="-122"/>
            </a:endParaRPr>
          </a:p>
        </p:txBody>
      </p:sp>
      <p:pic>
        <p:nvPicPr>
          <p:cNvPr id="8" name="图片 7"/>
          <p:cNvPicPr>
            <a:picLocks noChangeAspect="1"/>
          </p:cNvPicPr>
          <p:nvPr/>
        </p:nvPicPr>
        <p:blipFill>
          <a:blip r:embed="rId1" cstate="screen"/>
          <a:srcRect/>
          <a:stretch>
            <a:fillRect/>
          </a:stretch>
        </p:blipFill>
        <p:spPr>
          <a:xfrm>
            <a:off x="6081077" y="1488254"/>
            <a:ext cx="5559063" cy="3705740"/>
          </a:xfrm>
          <a:prstGeom prst="rect">
            <a:avLst/>
          </a:prstGeom>
          <a:ln w="50800">
            <a:solidFill>
              <a:schemeClr val="bg1"/>
            </a:solidFill>
          </a:ln>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p15:prstTrans prst="wind"/>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14"/>
          <p:cNvSpPr/>
          <p:nvPr/>
        </p:nvSpPr>
        <p:spPr>
          <a:xfrm>
            <a:off x="765285" y="4966077"/>
            <a:ext cx="8559019" cy="1019509"/>
          </a:xfrm>
          <a:prstGeom prst="rect">
            <a:avLst/>
          </a:prstGeom>
          <a:solidFill>
            <a:schemeClr val="accent2">
              <a:lumMod val="40000"/>
              <a:lumOff val="60000"/>
            </a:schemeClr>
          </a:solidFill>
          <a:ln w="12700" cap="flat" cmpd="sng" algn="ctr">
            <a:noFill/>
            <a:prstDash val="solid"/>
            <a:miter lim="800000"/>
          </a:ln>
          <a:effectLst/>
        </p:spPr>
        <p:txBody>
          <a:bodyPr rtlCol="0" anchor="ctr"/>
          <a:lstStyle/>
          <a:p>
            <a:endParaRPr lang="en-US" kern="0" dirty="0">
              <a:solidFill>
                <a:srgbClr val="FBFBFB"/>
              </a:solidFill>
              <a:latin typeface="思源黑体 CN Bold" panose="020B0800000000000000" pitchFamily="34" charset="-122"/>
              <a:ea typeface="思源黑体 CN Bold" panose="020B0800000000000000" pitchFamily="34" charset="-122"/>
              <a:sym typeface="+mn-lt"/>
            </a:endParaRPr>
          </a:p>
        </p:txBody>
      </p:sp>
      <p:sp>
        <p:nvSpPr>
          <p:cNvPr id="11" name="Text Box 10"/>
          <p:cNvSpPr txBox="1">
            <a:spLocks noChangeArrowheads="1"/>
          </p:cNvSpPr>
          <p:nvPr/>
        </p:nvSpPr>
        <p:spPr bwMode="auto">
          <a:xfrm>
            <a:off x="994565" y="5043918"/>
            <a:ext cx="6810031" cy="859915"/>
          </a:xfrm>
          <a:prstGeom prst="rect">
            <a:avLst/>
          </a:prstGeom>
          <a:noFill/>
          <a:ln w="9525">
            <a:noFill/>
            <a:miter lim="800000"/>
          </a:ln>
        </p:spPr>
        <p:txBody>
          <a:bodyPr wrap="square" lIns="60960" tIns="30480" rIns="60960" bIns="3048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450975">
              <a:lnSpc>
                <a:spcPct val="150000"/>
              </a:lnSpc>
            </a:pPr>
            <a:r>
              <a:rPr lang="zh-CN" altLang="en-US" sz="1200" dirty="0">
                <a:solidFill>
                  <a:srgbClr val="FFFFFF"/>
                </a:solidFill>
                <a:latin typeface="思源黑体 CN Light" panose="020B0300000000000000" pitchFamily="34" charset="-122"/>
                <a:ea typeface="思源黑体 CN Light" panose="020B0300000000000000" pitchFamily="34" charset="-122"/>
                <a:cs typeface="+mn-ea"/>
                <a:sym typeface="+mn-lt"/>
              </a:rPr>
              <a:t>单击此处键入文本单击此键入文本单击此处键入文本单击此处键入文本单击此处键入文本单击此处键入文本单击此键入文本单击此处键入文本单击此键入文本单击此处键入文本单击此处键入文本单击此键此处键入文本单击此处键入文本单击此键此处键入文本单击此处键入文本</a:t>
            </a:r>
            <a:endParaRPr lang="zh-CN" altLang="en-US" sz="1200" dirty="0">
              <a:solidFill>
                <a:srgbClr val="FFFFFF"/>
              </a:solidFill>
              <a:latin typeface="思源黑体 CN Light" panose="020B0300000000000000" pitchFamily="34" charset="-122"/>
              <a:ea typeface="思源黑体 CN Light" panose="020B0300000000000000" pitchFamily="34" charset="-122"/>
              <a:cs typeface="+mn-ea"/>
              <a:sym typeface="+mn-lt"/>
            </a:endParaRPr>
          </a:p>
        </p:txBody>
      </p:sp>
      <p:sp>
        <p:nvSpPr>
          <p:cNvPr id="12" name="椭圆 11"/>
          <p:cNvSpPr/>
          <p:nvPr/>
        </p:nvSpPr>
        <p:spPr>
          <a:xfrm>
            <a:off x="1090923" y="3611359"/>
            <a:ext cx="189571" cy="189571"/>
          </a:xfrm>
          <a:prstGeom prst="ellipse">
            <a:avLst/>
          </a:prstGeom>
          <a:solidFill>
            <a:srgbClr val="827D48"/>
          </a:solidFill>
          <a:ln w="12700" cap="flat" cmpd="sng" algn="ctr">
            <a:noFill/>
            <a:prstDash val="solid"/>
            <a:miter lim="800000"/>
          </a:ln>
          <a:effectLst/>
        </p:spPr>
        <p:txBody>
          <a:bodyPr rtlCol="0" anchor="ctr"/>
          <a:lstStyle/>
          <a:p>
            <a:pPr algn="ctr"/>
            <a:endParaRPr lang="zh-CN" altLang="en-US" kern="0" dirty="0">
              <a:solidFill>
                <a:schemeClr val="tx1">
                  <a:lumMod val="75000"/>
                  <a:lumOff val="25000"/>
                </a:schemeClr>
              </a:solidFill>
              <a:latin typeface="思源黑体 CN Bold" panose="020B0800000000000000" pitchFamily="34" charset="-122"/>
              <a:ea typeface="思源黑体 CN Bold" panose="020B0800000000000000" pitchFamily="34" charset="-122"/>
            </a:endParaRPr>
          </a:p>
        </p:txBody>
      </p:sp>
      <p:sp>
        <p:nvSpPr>
          <p:cNvPr id="13" name="椭圆 12"/>
          <p:cNvSpPr/>
          <p:nvPr/>
        </p:nvSpPr>
        <p:spPr>
          <a:xfrm>
            <a:off x="3689157" y="3611359"/>
            <a:ext cx="189571" cy="189571"/>
          </a:xfrm>
          <a:prstGeom prst="ellipse">
            <a:avLst/>
          </a:prstGeom>
          <a:solidFill>
            <a:srgbClr val="827D48"/>
          </a:solidFill>
          <a:ln w="12700" cap="flat" cmpd="sng" algn="ctr">
            <a:noFill/>
            <a:prstDash val="solid"/>
            <a:miter lim="800000"/>
          </a:ln>
          <a:effectLst/>
        </p:spPr>
        <p:txBody>
          <a:bodyPr rtlCol="0" anchor="ctr"/>
          <a:lstStyle/>
          <a:p>
            <a:pPr algn="ctr"/>
            <a:endParaRPr lang="zh-CN" altLang="en-US" kern="0" dirty="0">
              <a:solidFill>
                <a:schemeClr val="tx1">
                  <a:lumMod val="75000"/>
                  <a:lumOff val="25000"/>
                </a:schemeClr>
              </a:solidFill>
              <a:latin typeface="思源黑体 CN Bold" panose="020B0800000000000000" pitchFamily="34" charset="-122"/>
              <a:ea typeface="思源黑体 CN Bold" panose="020B0800000000000000" pitchFamily="34" charset="-122"/>
            </a:endParaRPr>
          </a:p>
        </p:txBody>
      </p:sp>
      <p:sp>
        <p:nvSpPr>
          <p:cNvPr id="14" name="椭圆 13"/>
          <p:cNvSpPr/>
          <p:nvPr/>
        </p:nvSpPr>
        <p:spPr>
          <a:xfrm>
            <a:off x="1090923" y="4289285"/>
            <a:ext cx="189571" cy="189571"/>
          </a:xfrm>
          <a:prstGeom prst="ellipse">
            <a:avLst/>
          </a:prstGeom>
          <a:solidFill>
            <a:srgbClr val="827D48"/>
          </a:solidFill>
          <a:ln w="12700" cap="flat" cmpd="sng" algn="ctr">
            <a:noFill/>
            <a:prstDash val="solid"/>
            <a:miter lim="800000"/>
          </a:ln>
          <a:effectLst/>
        </p:spPr>
        <p:txBody>
          <a:bodyPr rtlCol="0" anchor="ctr"/>
          <a:lstStyle/>
          <a:p>
            <a:pPr algn="ctr"/>
            <a:endParaRPr lang="zh-CN" altLang="en-US" kern="0" dirty="0">
              <a:solidFill>
                <a:schemeClr val="tx1">
                  <a:lumMod val="75000"/>
                  <a:lumOff val="25000"/>
                </a:schemeClr>
              </a:solidFill>
              <a:latin typeface="思源黑体 CN Bold" panose="020B0800000000000000" pitchFamily="34" charset="-122"/>
              <a:ea typeface="思源黑体 CN Bold" panose="020B0800000000000000" pitchFamily="34" charset="-122"/>
            </a:endParaRPr>
          </a:p>
        </p:txBody>
      </p:sp>
      <p:sp>
        <p:nvSpPr>
          <p:cNvPr id="15" name="椭圆 14"/>
          <p:cNvSpPr/>
          <p:nvPr/>
        </p:nvSpPr>
        <p:spPr>
          <a:xfrm>
            <a:off x="3689157" y="4289285"/>
            <a:ext cx="189571" cy="189571"/>
          </a:xfrm>
          <a:prstGeom prst="ellipse">
            <a:avLst/>
          </a:prstGeom>
          <a:solidFill>
            <a:srgbClr val="827D48"/>
          </a:solidFill>
          <a:ln w="12700" cap="flat" cmpd="sng" algn="ctr">
            <a:noFill/>
            <a:prstDash val="solid"/>
            <a:miter lim="800000"/>
          </a:ln>
          <a:effectLst/>
        </p:spPr>
        <p:txBody>
          <a:bodyPr rtlCol="0" anchor="ctr"/>
          <a:lstStyle/>
          <a:p>
            <a:pPr algn="ctr"/>
            <a:endParaRPr lang="zh-CN" altLang="en-US" kern="0" dirty="0">
              <a:solidFill>
                <a:schemeClr val="tx1">
                  <a:lumMod val="75000"/>
                  <a:lumOff val="25000"/>
                </a:schemeClr>
              </a:solidFill>
              <a:latin typeface="思源黑体 CN Bold" panose="020B0800000000000000" pitchFamily="34" charset="-122"/>
              <a:ea typeface="思源黑体 CN Bold" panose="020B0800000000000000" pitchFamily="34" charset="-122"/>
            </a:endParaRPr>
          </a:p>
        </p:txBody>
      </p:sp>
      <p:sp>
        <p:nvSpPr>
          <p:cNvPr id="16" name="矩形 15"/>
          <p:cNvSpPr/>
          <p:nvPr/>
        </p:nvSpPr>
        <p:spPr>
          <a:xfrm>
            <a:off x="1448702" y="3536867"/>
            <a:ext cx="1530333" cy="338554"/>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600" b="1">
                <a:solidFill>
                  <a:schemeClr val="tx1">
                    <a:lumMod val="75000"/>
                    <a:lumOff val="25000"/>
                  </a:schemeClr>
                </a:solidFill>
                <a:latin typeface="思源黑体 CN Bold" panose="020B0800000000000000" pitchFamily="34" charset="-122"/>
                <a:ea typeface="思源黑体 CN Bold" panose="020B0800000000000000" pitchFamily="34" charset="-122"/>
                <a:cs typeface="+mn-ea"/>
                <a:sym typeface="+mn-lt"/>
              </a:rPr>
              <a:t>标题文字添加</a:t>
            </a:r>
            <a:endParaRPr lang="zh-CN" altLang="en-US" sz="1600" b="1" dirty="0">
              <a:solidFill>
                <a:schemeClr val="tx1">
                  <a:lumMod val="75000"/>
                  <a:lumOff val="25000"/>
                </a:schemeClr>
              </a:solidFill>
              <a:latin typeface="思源黑体 CN Bold" panose="020B0800000000000000" pitchFamily="34" charset="-122"/>
              <a:ea typeface="思源黑体 CN Bold" panose="020B0800000000000000" pitchFamily="34" charset="-122"/>
            </a:endParaRPr>
          </a:p>
        </p:txBody>
      </p:sp>
      <p:sp>
        <p:nvSpPr>
          <p:cNvPr id="17" name="矩形 16"/>
          <p:cNvSpPr/>
          <p:nvPr/>
        </p:nvSpPr>
        <p:spPr>
          <a:xfrm>
            <a:off x="4074578" y="3536867"/>
            <a:ext cx="1530333" cy="338554"/>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600" b="1">
                <a:solidFill>
                  <a:schemeClr val="tx1">
                    <a:lumMod val="75000"/>
                    <a:lumOff val="25000"/>
                  </a:schemeClr>
                </a:solidFill>
                <a:latin typeface="思源黑体 CN Bold" panose="020B0800000000000000" pitchFamily="34" charset="-122"/>
                <a:ea typeface="思源黑体 CN Bold" panose="020B0800000000000000" pitchFamily="34" charset="-122"/>
                <a:cs typeface="+mn-ea"/>
                <a:sym typeface="+mn-lt"/>
              </a:rPr>
              <a:t>标题文字添加</a:t>
            </a:r>
            <a:endParaRPr lang="zh-CN" altLang="en-US" sz="1600" b="1" dirty="0">
              <a:solidFill>
                <a:schemeClr val="tx1">
                  <a:lumMod val="75000"/>
                  <a:lumOff val="25000"/>
                </a:schemeClr>
              </a:solidFill>
              <a:latin typeface="思源黑体 CN Bold" panose="020B0800000000000000" pitchFamily="34" charset="-122"/>
              <a:ea typeface="思源黑体 CN Bold" panose="020B0800000000000000" pitchFamily="34" charset="-122"/>
            </a:endParaRPr>
          </a:p>
        </p:txBody>
      </p:sp>
      <p:sp>
        <p:nvSpPr>
          <p:cNvPr id="18" name="矩形 17"/>
          <p:cNvSpPr/>
          <p:nvPr/>
        </p:nvSpPr>
        <p:spPr>
          <a:xfrm>
            <a:off x="1448702" y="4225948"/>
            <a:ext cx="1530333" cy="338554"/>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600" b="1">
                <a:solidFill>
                  <a:schemeClr val="tx1">
                    <a:lumMod val="75000"/>
                    <a:lumOff val="25000"/>
                  </a:schemeClr>
                </a:solidFill>
                <a:latin typeface="思源黑体 CN Bold" panose="020B0800000000000000" pitchFamily="34" charset="-122"/>
                <a:ea typeface="思源黑体 CN Bold" panose="020B0800000000000000" pitchFamily="34" charset="-122"/>
                <a:cs typeface="+mn-ea"/>
                <a:sym typeface="+mn-lt"/>
              </a:rPr>
              <a:t>标题文字添加</a:t>
            </a:r>
            <a:endParaRPr lang="zh-CN" altLang="en-US" sz="1600" b="1" dirty="0">
              <a:solidFill>
                <a:schemeClr val="tx1">
                  <a:lumMod val="75000"/>
                  <a:lumOff val="25000"/>
                </a:schemeClr>
              </a:solidFill>
              <a:latin typeface="思源黑体 CN Bold" panose="020B0800000000000000" pitchFamily="34" charset="-122"/>
              <a:ea typeface="思源黑体 CN Bold" panose="020B0800000000000000" pitchFamily="34" charset="-122"/>
            </a:endParaRPr>
          </a:p>
        </p:txBody>
      </p:sp>
      <p:sp>
        <p:nvSpPr>
          <p:cNvPr id="19" name="矩形 18"/>
          <p:cNvSpPr/>
          <p:nvPr/>
        </p:nvSpPr>
        <p:spPr>
          <a:xfrm>
            <a:off x="4074578" y="4225948"/>
            <a:ext cx="1530333" cy="338554"/>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600" b="1">
                <a:solidFill>
                  <a:schemeClr val="tx1">
                    <a:lumMod val="75000"/>
                    <a:lumOff val="25000"/>
                  </a:schemeClr>
                </a:solidFill>
                <a:latin typeface="思源黑体 CN Bold" panose="020B0800000000000000" pitchFamily="34" charset="-122"/>
                <a:ea typeface="思源黑体 CN Bold" panose="020B0800000000000000" pitchFamily="34" charset="-122"/>
                <a:cs typeface="+mn-ea"/>
                <a:sym typeface="+mn-lt"/>
              </a:rPr>
              <a:t>标题文字添加</a:t>
            </a:r>
            <a:endParaRPr lang="zh-CN" altLang="en-US" sz="1600" b="1" dirty="0">
              <a:solidFill>
                <a:schemeClr val="tx1">
                  <a:lumMod val="75000"/>
                  <a:lumOff val="25000"/>
                </a:schemeClr>
              </a:solidFill>
              <a:latin typeface="思源黑体 CN Bold" panose="020B0800000000000000" pitchFamily="34" charset="-122"/>
              <a:ea typeface="思源黑体 CN Bold" panose="020B0800000000000000" pitchFamily="34" charset="-122"/>
            </a:endParaRPr>
          </a:p>
        </p:txBody>
      </p:sp>
      <p:sp>
        <p:nvSpPr>
          <p:cNvPr id="20" name="Text Box 10"/>
          <p:cNvSpPr txBox="1">
            <a:spLocks noChangeArrowheads="1"/>
          </p:cNvSpPr>
          <p:nvPr/>
        </p:nvSpPr>
        <p:spPr bwMode="auto">
          <a:xfrm>
            <a:off x="1012935" y="2090006"/>
            <a:ext cx="5083065" cy="1316130"/>
          </a:xfrm>
          <a:prstGeom prst="rect">
            <a:avLst/>
          </a:prstGeom>
          <a:noFill/>
          <a:ln w="9525">
            <a:noFill/>
            <a:miter lim="800000"/>
          </a:ln>
        </p:spPr>
        <p:txBody>
          <a:bodyPr wrap="square" lIns="60960" tIns="30480" rIns="60960" bIns="3048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450975">
              <a:lnSpc>
                <a:spcPct val="150000"/>
              </a:lnSpc>
            </a:pPr>
            <a:r>
              <a:rPr lang="zh-CN" altLang="en-US" sz="1400" dirty="0">
                <a:solidFill>
                  <a:srgbClr val="000000"/>
                </a:solidFill>
                <a:latin typeface="思源黑体 CN Light" panose="020B0300000000000000" pitchFamily="34" charset="-122"/>
                <a:ea typeface="思源黑体 CN Light" panose="020B0300000000000000" pitchFamily="34" charset="-122"/>
                <a:cs typeface="+mn-ea"/>
                <a:sym typeface="+mn-lt"/>
              </a:rPr>
              <a:t>单击此处键入文本单击此键入文本单击此处键入文本单击此处键入文本</a:t>
            </a:r>
            <a:endParaRPr lang="en-US" altLang="zh-CN" sz="1400" dirty="0">
              <a:solidFill>
                <a:srgbClr val="000000"/>
              </a:solidFill>
              <a:latin typeface="思源黑体 CN Light" panose="020B0300000000000000" pitchFamily="34" charset="-122"/>
              <a:ea typeface="思源黑体 CN Light" panose="020B0300000000000000" pitchFamily="34" charset="-122"/>
              <a:cs typeface="+mn-ea"/>
              <a:sym typeface="+mn-lt"/>
            </a:endParaRPr>
          </a:p>
          <a:p>
            <a:pPr defTabSz="1450975">
              <a:lnSpc>
                <a:spcPct val="150000"/>
              </a:lnSpc>
            </a:pPr>
            <a:r>
              <a:rPr lang="zh-CN" altLang="en-US" sz="1400" dirty="0">
                <a:solidFill>
                  <a:srgbClr val="000000"/>
                </a:solidFill>
                <a:latin typeface="思源黑体 CN Light" panose="020B0300000000000000" pitchFamily="34" charset="-122"/>
                <a:ea typeface="思源黑体 CN Light" panose="020B0300000000000000" pitchFamily="34" charset="-122"/>
                <a:cs typeface="+mn-ea"/>
                <a:sym typeface="+mn-lt"/>
              </a:rPr>
              <a:t>单击此处键入文本单击此处键入文本单击此键入文本单击此处键入文本</a:t>
            </a:r>
            <a:endParaRPr lang="en-US" altLang="zh-CN" sz="1400" dirty="0">
              <a:solidFill>
                <a:srgbClr val="000000"/>
              </a:solidFill>
              <a:latin typeface="思源黑体 CN Light" panose="020B0300000000000000" pitchFamily="34" charset="-122"/>
              <a:ea typeface="思源黑体 CN Light" panose="020B0300000000000000" pitchFamily="34" charset="-122"/>
              <a:cs typeface="+mn-ea"/>
              <a:sym typeface="+mn-lt"/>
            </a:endParaRPr>
          </a:p>
        </p:txBody>
      </p:sp>
      <p:sp>
        <p:nvSpPr>
          <p:cNvPr id="21" name="矩形 20"/>
          <p:cNvSpPr/>
          <p:nvPr/>
        </p:nvSpPr>
        <p:spPr>
          <a:xfrm>
            <a:off x="978042" y="1547613"/>
            <a:ext cx="2059838" cy="461665"/>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400" b="1" dirty="0">
                <a:solidFill>
                  <a:srgbClr val="A5B592"/>
                </a:solidFill>
                <a:latin typeface="思源黑体 CN Bold" panose="020B0800000000000000" pitchFamily="34" charset="-122"/>
                <a:ea typeface="思源黑体 CN Bold" panose="020B0800000000000000" pitchFamily="34" charset="-122"/>
                <a:cs typeface="+mn-ea"/>
                <a:sym typeface="+mn-lt"/>
              </a:rPr>
              <a:t>添加标题文字</a:t>
            </a:r>
            <a:endParaRPr lang="zh-CN" altLang="en-US" sz="2400" b="1" dirty="0">
              <a:solidFill>
                <a:srgbClr val="A5B592"/>
              </a:solidFill>
              <a:latin typeface="思源黑体 CN Bold" panose="020B0800000000000000" pitchFamily="34" charset="-122"/>
              <a:ea typeface="思源黑体 CN Bold" panose="020B0800000000000000" pitchFamily="34" charset="-122"/>
            </a:endParaRPr>
          </a:p>
        </p:txBody>
      </p:sp>
      <p:pic>
        <p:nvPicPr>
          <p:cNvPr id="3" name="图片 2"/>
          <p:cNvPicPr>
            <a:picLocks noChangeAspect="1"/>
          </p:cNvPicPr>
          <p:nvPr/>
        </p:nvPicPr>
        <p:blipFill>
          <a:blip r:embed="rId1" cstate="screen"/>
          <a:stretch>
            <a:fillRect/>
          </a:stretch>
        </p:blipFill>
        <p:spPr>
          <a:xfrm>
            <a:off x="7883208" y="990600"/>
            <a:ext cx="3442616" cy="5163924"/>
          </a:xfrm>
          <a:prstGeom prst="rect">
            <a:avLst/>
          </a:prstGeom>
          <a:ln>
            <a:noFill/>
          </a:ln>
          <a:effectLst>
            <a:outerShdw blurRad="190500" algn="tl" rotWithShape="0">
              <a:srgbClr val="000000">
                <a:alpha val="70000"/>
              </a:srgbClr>
            </a:outerShdw>
          </a:effectLst>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p15:prstTrans prst="wind"/>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cstate="screen"/>
          <a:stretch>
            <a:fillRect/>
          </a:stretch>
        </p:blipFill>
        <p:spPr>
          <a:xfrm>
            <a:off x="-2" y="-663265"/>
            <a:ext cx="12192001" cy="8128776"/>
          </a:xfrm>
          <a:prstGeom prst="rect">
            <a:avLst/>
          </a:prstGeom>
          <a:ln>
            <a:solidFill>
              <a:srgbClr val="A5B592"/>
            </a:solidFill>
          </a:ln>
        </p:spPr>
      </p:pic>
      <p:sp>
        <p:nvSpPr>
          <p:cNvPr id="6" name="矩形 5"/>
          <p:cNvSpPr/>
          <p:nvPr/>
        </p:nvSpPr>
        <p:spPr>
          <a:xfrm>
            <a:off x="0" y="-302654"/>
            <a:ext cx="12192000" cy="7160651"/>
          </a:xfrm>
          <a:prstGeom prst="rect">
            <a:avLst/>
          </a:prstGeom>
          <a:solidFill>
            <a:schemeClr val="accent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灯片编号占位符 2"/>
          <p:cNvSpPr>
            <a:spLocks noGrp="1"/>
          </p:cNvSpPr>
          <p:nvPr>
            <p:ph type="sldNum" sz="quarter" idx="12"/>
          </p:nvPr>
        </p:nvSpPr>
        <p:spPr/>
        <p:txBody>
          <a:bodyPr/>
          <a:lstStyle/>
          <a:p>
            <a:fld id="{134FB6C8-7C8F-4A07-82BA-70423D8EE858}" type="slidenum">
              <a:rPr lang="zh-CN" altLang="en-US" smtClean="0"/>
            </a:fld>
            <a:endParaRPr lang="zh-CN" altLang="en-US"/>
          </a:p>
        </p:txBody>
      </p:sp>
      <p:sp>
        <p:nvSpPr>
          <p:cNvPr id="21" name="矩形 20"/>
          <p:cNvSpPr/>
          <p:nvPr/>
        </p:nvSpPr>
        <p:spPr>
          <a:xfrm>
            <a:off x="0" y="1917290"/>
            <a:ext cx="12192000" cy="3023420"/>
          </a:xfrm>
          <a:prstGeom prst="rect">
            <a:avLst/>
          </a:prstGeom>
          <a:solidFill>
            <a:schemeClr val="accent3">
              <a:lumMod val="40000"/>
              <a:lumOff val="60000"/>
              <a:alpha val="80000"/>
            </a:schemeClr>
          </a:solidFill>
          <a:ln>
            <a:noFill/>
          </a:ln>
          <a:effectLst>
            <a:outerShdw blurRad="317500" sx="102000" sy="102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思源黑体 CN Light"/>
              <a:ea typeface="思源黑体 CN Light"/>
              <a:cs typeface="+mn-cs"/>
            </a:endParaRPr>
          </a:p>
        </p:txBody>
      </p:sp>
      <p:grpSp>
        <p:nvGrpSpPr>
          <p:cNvPr id="26" name="组合 25"/>
          <p:cNvGrpSpPr/>
          <p:nvPr/>
        </p:nvGrpSpPr>
        <p:grpSpPr>
          <a:xfrm>
            <a:off x="2478405" y="2705735"/>
            <a:ext cx="8062595" cy="1938020"/>
            <a:chOff x="2722952" y="2219107"/>
            <a:chExt cx="7393089" cy="1937748"/>
          </a:xfrm>
        </p:grpSpPr>
        <p:sp>
          <p:nvSpPr>
            <p:cNvPr id="27" name="文本框 26"/>
            <p:cNvSpPr txBox="1"/>
            <p:nvPr/>
          </p:nvSpPr>
          <p:spPr>
            <a:xfrm>
              <a:off x="2722952" y="2219107"/>
              <a:ext cx="7393089" cy="193774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6000" b="0" i="0" u="none" strike="noStrike" kern="1200" cap="none" spc="700" normalizeH="0" baseline="0" noProof="0" dirty="0">
                  <a:ln>
                    <a:noFill/>
                  </a:ln>
                  <a:solidFill>
                    <a:prstClr val="white"/>
                  </a:solidFill>
                  <a:effectLst>
                    <a:outerShdw blurRad="317500" sx="102000" sy="102000" algn="ctr" rotWithShape="0">
                      <a:prstClr val="black">
                        <a:alpha val="30000"/>
                      </a:prstClr>
                    </a:outerShdw>
                  </a:effectLst>
                  <a:uLnTx/>
                  <a:uFillTx/>
                  <a:latin typeface="思源宋体 Heavy" panose="02020900000000000000" pitchFamily="18" charset="-122"/>
                  <a:ea typeface="思源宋体 Heavy" panose="02020900000000000000" pitchFamily="18" charset="-122"/>
                </a:rPr>
                <a:t>汇报完毕 恳请指正</a:t>
              </a:r>
              <a:endParaRPr kumimoji="0" lang="zh-CN" altLang="en-US" sz="6000" b="0" i="0" u="none" strike="noStrike" kern="1200" cap="none" spc="700" normalizeH="0" baseline="0" noProof="0" dirty="0">
                <a:ln>
                  <a:noFill/>
                </a:ln>
                <a:solidFill>
                  <a:prstClr val="white"/>
                </a:solidFill>
                <a:effectLst>
                  <a:outerShdw blurRad="317500" sx="102000" sy="102000" algn="ctr" rotWithShape="0">
                    <a:prstClr val="black">
                      <a:alpha val="30000"/>
                    </a:prstClr>
                  </a:outerShdw>
                </a:effectLst>
                <a:uLnTx/>
                <a:uFillTx/>
                <a:latin typeface="思源宋体 Heavy" panose="02020900000000000000" pitchFamily="18" charset="-122"/>
                <a:ea typeface="思源宋体 Heavy" panose="02020900000000000000" pitchFamily="18" charset="-122"/>
              </a:endParaRPr>
            </a:p>
          </p:txBody>
        </p:sp>
        <p:sp>
          <p:nvSpPr>
            <p:cNvPr id="28" name="文本框 27"/>
            <p:cNvSpPr txBox="1"/>
            <p:nvPr/>
          </p:nvSpPr>
          <p:spPr>
            <a:xfrm>
              <a:off x="3377729" y="3259881"/>
              <a:ext cx="5961495" cy="306662"/>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1200" cap="none" spc="0" normalizeH="0" baseline="0" noProof="0" dirty="0">
                  <a:ln>
                    <a:noFill/>
                  </a:ln>
                  <a:solidFill>
                    <a:prstClr val="white"/>
                  </a:solidFill>
                  <a:effectLst/>
                  <a:uLnTx/>
                  <a:uFillTx/>
                  <a:latin typeface="+mj-ea"/>
                  <a:ea typeface="+mj-ea"/>
                </a:rPr>
                <a:t>THANK YOU FOR WATCHING</a:t>
              </a:r>
              <a:endParaRPr kumimoji="0" lang="zh-CN" altLang="en-US" sz="1400" b="0" i="0" u="none" strike="noStrike" kern="1200" cap="none" spc="0" normalizeH="0" baseline="0" noProof="0" dirty="0">
                <a:ln>
                  <a:noFill/>
                </a:ln>
                <a:solidFill>
                  <a:prstClr val="white"/>
                </a:solidFill>
                <a:effectLst/>
                <a:uLnTx/>
                <a:uFillTx/>
                <a:latin typeface="+mj-ea"/>
                <a:ea typeface="+mj-ea"/>
              </a:endParaRPr>
            </a:p>
          </p:txBody>
        </p:sp>
      </p:grpSp>
      <p:cxnSp>
        <p:nvCxnSpPr>
          <p:cNvPr id="33" name="直接连接符 32"/>
          <p:cNvCxnSpPr/>
          <p:nvPr/>
        </p:nvCxnSpPr>
        <p:spPr>
          <a:xfrm>
            <a:off x="5993947" y="2494340"/>
            <a:ext cx="185057"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a:off x="5993947" y="4547269"/>
            <a:ext cx="185057"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7" name="图片 16"/>
          <p:cNvPicPr>
            <a:picLocks noChangeAspect="1"/>
          </p:cNvPicPr>
          <p:nvPr/>
        </p:nvPicPr>
        <p:blipFill>
          <a:blip r:embed="rId2" cstate="screen"/>
          <a:stretch>
            <a:fillRect/>
          </a:stretch>
        </p:blipFill>
        <p:spPr>
          <a:xfrm>
            <a:off x="164010" y="-977347"/>
            <a:ext cx="2680252" cy="2680252"/>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airplane"/>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2768600" y="1612900"/>
            <a:ext cx="6478270" cy="4100195"/>
            <a:chOff x="4360" y="2412"/>
            <a:chExt cx="10202" cy="6457"/>
          </a:xfrm>
        </p:grpSpPr>
        <p:sp>
          <p:nvSpPr>
            <p:cNvPr id="16" name="椭圆 15"/>
            <p:cNvSpPr/>
            <p:nvPr/>
          </p:nvSpPr>
          <p:spPr>
            <a:xfrm>
              <a:off x="4360" y="7093"/>
              <a:ext cx="10202" cy="1776"/>
            </a:xfrm>
            <a:prstGeom prst="ellipse">
              <a:avLst/>
            </a:prstGeom>
            <a:solidFill>
              <a:schemeClr val="tx1">
                <a:lumMod val="50000"/>
                <a:lumOff val="50000"/>
                <a:alpha val="40000"/>
              </a:schemeClr>
            </a:solidFill>
            <a:ln>
              <a:noFill/>
            </a:ln>
            <a:effectLst>
              <a:softEdge rad="304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descr="qrcode_for_gh_cb514a0f955c_430"/>
            <p:cNvPicPr>
              <a:picLocks noChangeAspect="1"/>
            </p:cNvPicPr>
            <p:nvPr/>
          </p:nvPicPr>
          <p:blipFill>
            <a:blip r:embed="rId1"/>
            <a:stretch>
              <a:fillRect/>
            </a:stretch>
          </p:blipFill>
          <p:spPr>
            <a:xfrm>
              <a:off x="6747" y="2412"/>
              <a:ext cx="5502" cy="5502"/>
            </a:xfrm>
            <a:prstGeom prst="rect">
              <a:avLst/>
            </a:prstGeom>
          </p:spPr>
        </p:pic>
      </p:grpSp>
      <p:sp>
        <p:nvSpPr>
          <p:cNvPr id="6" name="文本框 5"/>
          <p:cNvSpPr txBox="1"/>
          <p:nvPr/>
        </p:nvSpPr>
        <p:spPr>
          <a:xfrm>
            <a:off x="154940" y="6089650"/>
            <a:ext cx="11855450" cy="645160"/>
          </a:xfrm>
          <a:prstGeom prst="rect">
            <a:avLst/>
          </a:prstGeom>
          <a:noFill/>
        </p:spPr>
        <p:txBody>
          <a:bodyPr wrap="square" rtlCol="0">
            <a:spAutoFit/>
          </a:bodyPr>
          <a:lstStyle/>
          <a:p>
            <a:pPr algn="just"/>
            <a:r>
              <a:rPr lang="zh-CN" altLang="en-US">
                <a:solidFill>
                  <a:schemeClr val="tx1">
                    <a:lumMod val="50000"/>
                    <a:lumOff val="50000"/>
                  </a:schemeClr>
                </a:solidFill>
                <a:latin typeface="仿宋" panose="02010609060101010101" charset="-122"/>
                <a:ea typeface="仿宋" panose="02010609060101010101" charset="-122"/>
                <a:cs typeface="仿宋" panose="02010609060101010101" charset="-122"/>
              </a:rPr>
              <a:t>温馨提示：该模板仅作为辅助参照使用，切勿理解为学校的统一要求，请大家以学院和老师要求为准；该模板仅限用于个人学习和答辩，请勿外传商用。感谢配合！</a:t>
            </a:r>
            <a:endParaRPr lang="zh-CN" altLang="en-US">
              <a:solidFill>
                <a:schemeClr val="tx1">
                  <a:lumMod val="50000"/>
                  <a:lumOff val="50000"/>
                </a:schemeClr>
              </a:solidFill>
              <a:latin typeface="仿宋" panose="02010609060101010101" charset="-122"/>
              <a:ea typeface="仿宋" panose="02010609060101010101" charset="-122"/>
              <a:cs typeface="仿宋" panose="02010609060101010101" charset="-122"/>
            </a:endParaRPr>
          </a:p>
        </p:txBody>
      </p:sp>
      <p:cxnSp>
        <p:nvCxnSpPr>
          <p:cNvPr id="7" name="直接连接符 6"/>
          <p:cNvCxnSpPr/>
          <p:nvPr/>
        </p:nvCxnSpPr>
        <p:spPr>
          <a:xfrm>
            <a:off x="29210" y="5956935"/>
            <a:ext cx="12183745" cy="9525"/>
          </a:xfrm>
          <a:prstGeom prst="line">
            <a:avLst/>
          </a:prstGeom>
          <a:ln w="25400">
            <a:gradFill>
              <a:gsLst>
                <a:gs pos="0">
                  <a:schemeClr val="bg1">
                    <a:lumMod val="85000"/>
                    <a:alpha val="19000"/>
                  </a:schemeClr>
                </a:gs>
                <a:gs pos="47000">
                  <a:schemeClr val="bg1">
                    <a:lumMod val="50000"/>
                    <a:alpha val="22000"/>
                  </a:schemeClr>
                </a:gs>
                <a:gs pos="69000">
                  <a:schemeClr val="bg1">
                    <a:lumMod val="75000"/>
                  </a:schemeClr>
                </a:gs>
                <a:gs pos="100000">
                  <a:schemeClr val="bg1">
                    <a:lumMod val="85000"/>
                    <a:alpha val="19000"/>
                  </a:schemeClr>
                </a:gs>
              </a:gsLst>
              <a:lin ang="10380000" scaled="0"/>
            </a:gradFill>
          </a:ln>
        </p:spPr>
        <p:style>
          <a:lnRef idx="1">
            <a:schemeClr val="accent1"/>
          </a:lnRef>
          <a:fillRef idx="0">
            <a:schemeClr val="accent1"/>
          </a:fillRef>
          <a:effectRef idx="0">
            <a:schemeClr val="accent1"/>
          </a:effectRef>
          <a:fontRef idx="minor">
            <a:schemeClr val="tx1"/>
          </a:fontRef>
        </p:style>
      </p:cxnSp>
      <p:grpSp>
        <p:nvGrpSpPr>
          <p:cNvPr id="15" name="组合 14"/>
          <p:cNvGrpSpPr/>
          <p:nvPr/>
        </p:nvGrpSpPr>
        <p:grpSpPr>
          <a:xfrm>
            <a:off x="8016875" y="2950210"/>
            <a:ext cx="4344670" cy="2571115"/>
            <a:chOff x="12625" y="4646"/>
            <a:chExt cx="6842" cy="4049"/>
          </a:xfrm>
        </p:grpSpPr>
        <p:pic>
          <p:nvPicPr>
            <p:cNvPr id="9" name="图片 8" descr="12"/>
            <p:cNvPicPr>
              <a:picLocks noChangeAspect="1"/>
            </p:cNvPicPr>
            <p:nvPr/>
          </p:nvPicPr>
          <p:blipFill>
            <a:blip r:embed="rId2"/>
            <a:stretch>
              <a:fillRect/>
            </a:stretch>
          </p:blipFill>
          <p:spPr>
            <a:xfrm>
              <a:off x="15832" y="6529"/>
              <a:ext cx="2167" cy="2167"/>
            </a:xfrm>
            <a:prstGeom prst="rect">
              <a:avLst/>
            </a:prstGeom>
          </p:spPr>
        </p:pic>
        <p:grpSp>
          <p:nvGrpSpPr>
            <p:cNvPr id="14" name="组合 13"/>
            <p:cNvGrpSpPr/>
            <p:nvPr/>
          </p:nvGrpSpPr>
          <p:grpSpPr>
            <a:xfrm>
              <a:off x="12625" y="4646"/>
              <a:ext cx="6842" cy="2376"/>
              <a:chOff x="12625" y="4646"/>
              <a:chExt cx="6842" cy="2376"/>
            </a:xfrm>
          </p:grpSpPr>
          <p:pic>
            <p:nvPicPr>
              <p:cNvPr id="12" name="图片 11" descr="333438303936363b333633343235373b5bf98bdd6846"/>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a:off x="12625" y="4646"/>
                <a:ext cx="4188" cy="2376"/>
              </a:xfrm>
              <a:prstGeom prst="rect">
                <a:avLst/>
              </a:prstGeom>
            </p:spPr>
          </p:pic>
          <p:sp>
            <p:nvSpPr>
              <p:cNvPr id="13" name="文本框 12"/>
              <p:cNvSpPr txBox="1"/>
              <p:nvPr/>
            </p:nvSpPr>
            <p:spPr>
              <a:xfrm rot="420000">
                <a:off x="13067" y="5603"/>
                <a:ext cx="6400" cy="580"/>
              </a:xfrm>
              <a:prstGeom prst="rect">
                <a:avLst/>
              </a:prstGeom>
              <a:noFill/>
            </p:spPr>
            <p:txBody>
              <a:bodyPr wrap="square" rtlCol="0">
                <a:spAutoFit/>
              </a:bodyPr>
              <a:lstStyle/>
              <a:p>
                <a:r>
                  <a:rPr lang="zh-CN" altLang="en-US"/>
                  <a:t>扫码了解更多噢</a:t>
                </a:r>
                <a:r>
                  <a:rPr lang="en-US" altLang="zh-CN"/>
                  <a:t>~</a:t>
                </a:r>
                <a:endParaRPr lang="en-US" altLang="zh-CN"/>
              </a:p>
            </p:txBody>
          </p:sp>
        </p:grpSp>
      </p:grpSp>
      <p:pic>
        <p:nvPicPr>
          <p:cNvPr id="19" name="图片 18" descr="图片2"/>
          <p:cNvPicPr>
            <a:picLocks noChangeAspect="1"/>
          </p:cNvPicPr>
          <p:nvPr/>
        </p:nvPicPr>
        <p:blipFill>
          <a:blip r:embed="rId5"/>
          <a:stretch>
            <a:fillRect/>
          </a:stretch>
        </p:blipFill>
        <p:spPr>
          <a:xfrm>
            <a:off x="2661285" y="758825"/>
            <a:ext cx="7912735" cy="585470"/>
          </a:xfrm>
          <a:prstGeom prst="rect">
            <a:avLst/>
          </a:prstGeom>
        </p:spPr>
      </p:pic>
    </p:spTree>
    <p:custDataLst>
      <p:tags r:id="rId6"/>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2278529" y="2771278"/>
            <a:ext cx="3817471" cy="830997"/>
          </a:xfrm>
          <a:prstGeom prst="rect">
            <a:avLst/>
          </a:prstGeom>
        </p:spPr>
        <p:txBody>
          <a:bodyPr wrap="square" anchor="ctr">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4800" b="1" i="0" u="none" strike="noStrike" kern="1200" cap="none" spc="0" normalizeH="0" baseline="0" noProof="0" dirty="0">
                <a:ln>
                  <a:noFill/>
                </a:ln>
                <a:solidFill>
                  <a:schemeClr val="accent2">
                    <a:lumMod val="60000"/>
                    <a:lumOff val="40000"/>
                  </a:schemeClr>
                </a:solidFill>
                <a:effectLst/>
                <a:uLnTx/>
                <a:uFillTx/>
                <a:latin typeface="思源宋体 Heavy" panose="02020900000000000000" pitchFamily="18" charset="-122"/>
                <a:ea typeface="思源宋体 Heavy" panose="02020900000000000000" pitchFamily="18" charset="-122"/>
                <a:cs typeface="微软雅黑" panose="020B0503020204020204" charset="-122"/>
              </a:rPr>
              <a:t>研究背景</a:t>
            </a:r>
            <a:endParaRPr kumimoji="0" lang="zh-CN" altLang="en-US" b="1" i="0" u="none" strike="noStrike" kern="1200" cap="none" spc="50" normalizeH="0" baseline="0" noProof="0" dirty="0">
              <a:ln>
                <a:noFill/>
              </a:ln>
              <a:solidFill>
                <a:schemeClr val="accent2">
                  <a:lumMod val="60000"/>
                  <a:lumOff val="40000"/>
                </a:schemeClr>
              </a:solidFill>
              <a:effectLst/>
              <a:uLnTx/>
              <a:uFillTx/>
              <a:latin typeface="思源宋体 Heavy" panose="02020900000000000000" pitchFamily="18" charset="-122"/>
              <a:ea typeface="思源宋体 Heavy" panose="02020900000000000000" pitchFamily="18" charset="-122"/>
            </a:endParaRPr>
          </a:p>
        </p:txBody>
      </p:sp>
      <p:sp>
        <p:nvSpPr>
          <p:cNvPr id="7" name="文本框 6"/>
          <p:cNvSpPr txBox="1"/>
          <p:nvPr/>
        </p:nvSpPr>
        <p:spPr>
          <a:xfrm>
            <a:off x="2334344" y="3662830"/>
            <a:ext cx="3761656" cy="307777"/>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1200" cap="none" spc="50" normalizeH="0" baseline="0" noProof="0" dirty="0">
                <a:ln>
                  <a:noFill/>
                </a:ln>
                <a:solidFill>
                  <a:prstClr val="white"/>
                </a:solidFill>
                <a:effectLst/>
                <a:uLnTx/>
                <a:uFillTx/>
                <a:latin typeface="+mj-ea"/>
                <a:ea typeface="+mj-ea"/>
                <a:cs typeface="Arial" panose="020B0604020202020204" pitchFamily="34" charset="0"/>
              </a:rPr>
              <a:t>RESEARCH BACKGROUND</a:t>
            </a:r>
            <a:endParaRPr kumimoji="0" lang="zh-CN" altLang="en-US" sz="1400" b="0" i="0" u="none" strike="noStrike" kern="1200" cap="none" spc="0" normalizeH="0" baseline="0" noProof="0" dirty="0">
              <a:ln>
                <a:noFill/>
              </a:ln>
              <a:solidFill>
                <a:srgbClr val="2E2E2E"/>
              </a:solidFill>
              <a:effectLst/>
              <a:uLnTx/>
              <a:uFillTx/>
              <a:latin typeface="+mj-ea"/>
              <a:ea typeface="+mj-ea"/>
              <a:cs typeface="Arial" panose="020B0604020202020204" pitchFamily="34" charset="0"/>
            </a:endParaRPr>
          </a:p>
        </p:txBody>
      </p:sp>
      <p:sp>
        <p:nvSpPr>
          <p:cNvPr id="8" name="文本框 7"/>
          <p:cNvSpPr txBox="1"/>
          <p:nvPr/>
        </p:nvSpPr>
        <p:spPr>
          <a:xfrm>
            <a:off x="7253099" y="422917"/>
            <a:ext cx="3358612" cy="6586418"/>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42200" b="0" i="0" u="none" strike="noStrike" kern="1200" cap="none" spc="0" normalizeH="0" baseline="0" noProof="0" dirty="0">
                <a:ln>
                  <a:noFill/>
                </a:ln>
                <a:solidFill>
                  <a:schemeClr val="accent2">
                    <a:lumMod val="60000"/>
                    <a:lumOff val="40000"/>
                  </a:schemeClr>
                </a:solidFill>
                <a:effectLst/>
                <a:uLnTx/>
                <a:uFillTx/>
                <a:latin typeface="苹方 常规" panose="020B0300000000000000" pitchFamily="34" charset="-122"/>
                <a:ea typeface="苹方 常规" panose="020B0300000000000000" pitchFamily="34" charset="-122"/>
                <a:cs typeface="Roboto Condensed" panose="02000000000000000000" pitchFamily="2" charset="0"/>
              </a:rPr>
              <a:t>1</a:t>
            </a:r>
            <a:endParaRPr kumimoji="0" lang="zh-CN" altLang="en-US" sz="42200" b="0" i="0" u="none" strike="noStrike" kern="1200" cap="none" spc="0" normalizeH="0" baseline="0" noProof="0" dirty="0">
              <a:ln>
                <a:noFill/>
              </a:ln>
              <a:solidFill>
                <a:schemeClr val="accent2">
                  <a:lumMod val="60000"/>
                  <a:lumOff val="40000"/>
                </a:schemeClr>
              </a:solidFill>
              <a:effectLst/>
              <a:uLnTx/>
              <a:uFillTx/>
              <a:latin typeface="苹方 常规" panose="020B0300000000000000" pitchFamily="34" charset="-122"/>
              <a:ea typeface="苹方 常规" panose="020B0300000000000000" pitchFamily="34" charset="-122"/>
              <a:cs typeface="Roboto Condensed" panose="02000000000000000000" pitchFamily="2" charset="0"/>
            </a:endParaRPr>
          </a:p>
        </p:txBody>
      </p:sp>
      <p:sp>
        <p:nvSpPr>
          <p:cNvPr id="9" name="文本框 8"/>
          <p:cNvSpPr txBox="1"/>
          <p:nvPr/>
        </p:nvSpPr>
        <p:spPr>
          <a:xfrm rot="5400000">
            <a:off x="8815787" y="2229472"/>
            <a:ext cx="1514411" cy="338554"/>
          </a:xfrm>
          <a:prstGeom prst="rect">
            <a:avLst/>
          </a:prstGeom>
          <a:noFill/>
          <a:ln>
            <a:solidFill>
              <a:schemeClr val="bg1"/>
            </a:solidFill>
          </a:ln>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dirty="0">
                <a:ln>
                  <a:noFill/>
                </a:ln>
                <a:solidFill>
                  <a:prstClr val="white"/>
                </a:solidFill>
                <a:effectLst/>
                <a:uLnTx/>
                <a:uFillTx/>
                <a:latin typeface="Calibri Light" panose="020F0302020204030204" pitchFamily="34" charset="0"/>
                <a:ea typeface="等线 Light" panose="02010600030101010101" pitchFamily="2" charset="-122"/>
                <a:cs typeface="+mn-cs"/>
              </a:rPr>
              <a:t>PART ONE</a:t>
            </a:r>
            <a:endParaRPr kumimoji="0" lang="zh-CN" altLang="en-US" sz="1600" b="0" i="0" u="none" strike="noStrike" kern="1200" cap="none" spc="0" normalizeH="0" baseline="0" noProof="0" dirty="0">
              <a:ln>
                <a:noFill/>
              </a:ln>
              <a:solidFill>
                <a:prstClr val="white"/>
              </a:solidFill>
              <a:effectLst/>
              <a:uLnTx/>
              <a:uFillTx/>
              <a:latin typeface="Calibri Light" panose="020F0302020204030204" pitchFamily="34" charset="0"/>
              <a:ea typeface="等线 Light" panose="02010600030101010101" pitchFamily="2" charset="-122"/>
              <a:cs typeface="+mn-cs"/>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6"/>
          <p:cNvSpPr>
            <a:spLocks noGrp="1"/>
          </p:cNvSpPr>
          <p:nvPr>
            <p:ph idx="1"/>
          </p:nvPr>
        </p:nvSpPr>
        <p:spPr/>
        <p:txBody>
          <a:bodyPr>
            <a:noAutofit/>
          </a:bodyPr>
          <a:lstStyle/>
          <a:p>
            <a:r>
              <a:rPr lang="zh-CN" altLang="en-US" b="1" dirty="0">
                <a:solidFill>
                  <a:schemeClr val="accent3">
                    <a:lumMod val="60000"/>
                    <a:lumOff val="40000"/>
                  </a:schemeClr>
                </a:solidFill>
                <a:latin typeface="黑体" panose="02010609060101010101" charset="-122"/>
                <a:ea typeface="黑体" panose="02010609060101010101" charset="-122"/>
              </a:rPr>
              <a:t>华中师范大学（</a:t>
            </a:r>
            <a:r>
              <a:rPr lang="en-US" altLang="zh-CN" b="1" dirty="0">
                <a:solidFill>
                  <a:schemeClr val="accent3">
                    <a:lumMod val="60000"/>
                    <a:lumOff val="40000"/>
                  </a:schemeClr>
                </a:solidFill>
                <a:latin typeface="黑体" panose="02010609060101010101" charset="-122"/>
                <a:ea typeface="黑体" panose="02010609060101010101" charset="-122"/>
              </a:rPr>
              <a:t>Central China Normal University</a:t>
            </a:r>
            <a:r>
              <a:rPr lang="zh-CN" altLang="en-US" b="1" dirty="0">
                <a:solidFill>
                  <a:schemeClr val="accent3">
                    <a:lumMod val="60000"/>
                    <a:lumOff val="40000"/>
                  </a:schemeClr>
                </a:solidFill>
                <a:latin typeface="黑体" panose="02010609060101010101" charset="-122"/>
                <a:ea typeface="黑体" panose="02010609060101010101" charset="-122"/>
              </a:rPr>
              <a:t>），简称“华中师大</a:t>
            </a:r>
            <a:r>
              <a:rPr lang="en-US" altLang="zh-CN" b="1" dirty="0">
                <a:solidFill>
                  <a:schemeClr val="accent3">
                    <a:lumMod val="60000"/>
                    <a:lumOff val="40000"/>
                  </a:schemeClr>
                </a:solidFill>
                <a:latin typeface="黑体" panose="02010609060101010101" charset="-122"/>
                <a:ea typeface="黑体" panose="02010609060101010101" charset="-122"/>
              </a:rPr>
              <a:t>”</a:t>
            </a:r>
            <a:r>
              <a:rPr lang="zh-CN" altLang="en-US" b="1" dirty="0">
                <a:solidFill>
                  <a:schemeClr val="accent3">
                    <a:lumMod val="60000"/>
                    <a:lumOff val="40000"/>
                  </a:schemeClr>
                </a:solidFill>
                <a:latin typeface="黑体" panose="02010609060101010101" charset="-122"/>
                <a:ea typeface="黑体" panose="02010609060101010101" charset="-122"/>
              </a:rPr>
              <a:t>，位于湖北省武汉市，是中华人民共和国教育部直属重点综合性师范大学，由教育部和湖北省人民政府共建 ；位列国家“双一流”、“</a:t>
            </a:r>
            <a:r>
              <a:rPr lang="en-US" altLang="zh-CN" b="1" dirty="0">
                <a:solidFill>
                  <a:schemeClr val="accent3">
                    <a:lumMod val="60000"/>
                    <a:lumOff val="40000"/>
                  </a:schemeClr>
                </a:solidFill>
                <a:latin typeface="黑体" panose="02010609060101010101" charset="-122"/>
                <a:ea typeface="黑体" panose="02010609060101010101" charset="-122"/>
              </a:rPr>
              <a:t>211</a:t>
            </a:r>
            <a:r>
              <a:rPr lang="zh-CN" altLang="en-US" b="1" dirty="0">
                <a:solidFill>
                  <a:schemeClr val="accent3">
                    <a:lumMod val="60000"/>
                    <a:lumOff val="40000"/>
                  </a:schemeClr>
                </a:solidFill>
                <a:latin typeface="黑体" panose="02010609060101010101" charset="-122"/>
                <a:ea typeface="黑体" panose="02010609060101010101" charset="-122"/>
              </a:rPr>
              <a:t>工程”、“</a:t>
            </a:r>
            <a:r>
              <a:rPr lang="en-US" altLang="zh-CN" b="1" dirty="0">
                <a:solidFill>
                  <a:schemeClr val="accent3">
                    <a:lumMod val="60000"/>
                    <a:lumOff val="40000"/>
                  </a:schemeClr>
                </a:solidFill>
                <a:latin typeface="黑体" panose="02010609060101010101" charset="-122"/>
                <a:ea typeface="黑体" panose="02010609060101010101" charset="-122"/>
              </a:rPr>
              <a:t>985</a:t>
            </a:r>
            <a:r>
              <a:rPr lang="zh-CN" altLang="en-US" b="1" dirty="0">
                <a:solidFill>
                  <a:schemeClr val="accent3">
                    <a:lumMod val="60000"/>
                    <a:lumOff val="40000"/>
                  </a:schemeClr>
                </a:solidFill>
                <a:latin typeface="黑体" panose="02010609060101010101" charset="-122"/>
                <a:ea typeface="黑体" panose="02010609060101010101" charset="-122"/>
              </a:rPr>
              <a:t>工程优势学科创新平台。</a:t>
            </a:r>
            <a:endParaRPr lang="zh-CN" altLang="en-US" b="1" dirty="0">
              <a:solidFill>
                <a:schemeClr val="accent3">
                  <a:lumMod val="60000"/>
                  <a:lumOff val="40000"/>
                </a:schemeClr>
              </a:solidFill>
              <a:latin typeface="黑体" panose="02010609060101010101" charset="-122"/>
              <a:ea typeface="黑体" panose="02010609060101010101" charset="-122"/>
            </a:endParaRPr>
          </a:p>
        </p:txBody>
      </p:sp>
      <p:sp>
        <p:nvSpPr>
          <p:cNvPr id="16" name="灯片编号占位符 15"/>
          <p:cNvSpPr>
            <a:spLocks noGrp="1"/>
          </p:cNvSpPr>
          <p:nvPr>
            <p:ph type="sldNum" sz="quarter" idx="12"/>
          </p:nvPr>
        </p:nvSpPr>
        <p:spPr/>
        <p:txBody>
          <a:bodyPr/>
          <a:lstStyle/>
          <a:p>
            <a:fld id="{134FB6C8-7C8F-4A07-82BA-70423D8EE858}" type="slidenum">
              <a:rPr lang="zh-CN" altLang="en-US" smtClean="0"/>
            </a:fld>
            <a:endParaRPr lang="zh-CN" altLang="en-US"/>
          </a:p>
        </p:txBody>
      </p:sp>
      <p:pic>
        <p:nvPicPr>
          <p:cNvPr id="15" name="图片 14"/>
          <p:cNvPicPr>
            <a:picLocks noChangeAspect="1"/>
          </p:cNvPicPr>
          <p:nvPr/>
        </p:nvPicPr>
        <p:blipFill>
          <a:blip r:embed="rId1" cstate="screen"/>
          <a:srcRect/>
          <a:stretch>
            <a:fillRect/>
          </a:stretch>
        </p:blipFill>
        <p:spPr>
          <a:xfrm>
            <a:off x="3786490" y="2134004"/>
            <a:ext cx="4614453" cy="4211234"/>
          </a:xfrm>
          <a:prstGeom prst="rect">
            <a:avLst/>
          </a:prstGeom>
          <a:ln>
            <a:noFill/>
          </a:ln>
          <a:effectLst>
            <a:softEdge rad="112500"/>
          </a:effectLst>
        </p:spPr>
      </p:pic>
      <p:pic>
        <p:nvPicPr>
          <p:cNvPr id="8" name="图片 7"/>
          <p:cNvPicPr>
            <a:picLocks noChangeAspect="1"/>
          </p:cNvPicPr>
          <p:nvPr/>
        </p:nvPicPr>
        <p:blipFill>
          <a:blip r:embed="rId2" cstate="screen"/>
          <a:srcRect/>
          <a:stretch>
            <a:fillRect/>
          </a:stretch>
        </p:blipFill>
        <p:spPr>
          <a:xfrm>
            <a:off x="519823" y="2146715"/>
            <a:ext cx="2792774" cy="4184613"/>
          </a:xfrm>
          <a:prstGeom prst="rect">
            <a:avLst/>
          </a:prstGeom>
          <a:ln>
            <a:noFill/>
          </a:ln>
          <a:effectLst>
            <a:softEdge rad="112500"/>
          </a:effectLst>
        </p:spPr>
      </p:pic>
      <p:pic>
        <p:nvPicPr>
          <p:cNvPr id="10" name="图片 9"/>
          <p:cNvPicPr>
            <a:picLocks noChangeAspect="1"/>
          </p:cNvPicPr>
          <p:nvPr/>
        </p:nvPicPr>
        <p:blipFill>
          <a:blip r:embed="rId3" cstate="screen"/>
          <a:srcRect/>
          <a:stretch>
            <a:fillRect/>
          </a:stretch>
        </p:blipFill>
        <p:spPr>
          <a:xfrm>
            <a:off x="8866838" y="2134004"/>
            <a:ext cx="2807489" cy="4211234"/>
          </a:xfrm>
          <a:prstGeom prst="rect">
            <a:avLst/>
          </a:prstGeom>
          <a:ln>
            <a:noFill/>
          </a:ln>
          <a:effectLst>
            <a:softEdge rad="112500"/>
          </a:effectLst>
        </p:spPr>
      </p:pic>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82600" y="1006474"/>
            <a:ext cx="11214100" cy="1647825"/>
          </a:xfrm>
        </p:spPr>
        <p:txBody>
          <a:bodyPr vert="horz" lIns="91440" tIns="45720" rIns="91440" bIns="45720" rtlCol="0">
            <a:noAutofit/>
          </a:bodyPr>
          <a:lstStyle/>
          <a:p>
            <a:r>
              <a:rPr lang="zh-CN" altLang="en-US" b="1" dirty="0">
                <a:solidFill>
                  <a:schemeClr val="accent3">
                    <a:lumMod val="60000"/>
                    <a:lumOff val="40000"/>
                  </a:schemeClr>
                </a:solidFill>
                <a:latin typeface="黑体" panose="02010609060101010101" charset="-122"/>
                <a:ea typeface="黑体" panose="02010609060101010101" charset="-122"/>
              </a:rPr>
              <a:t>华中师范大学（</a:t>
            </a:r>
            <a:r>
              <a:rPr lang="en-US" altLang="zh-CN" b="1" dirty="0">
                <a:solidFill>
                  <a:schemeClr val="accent3">
                    <a:lumMod val="60000"/>
                    <a:lumOff val="40000"/>
                  </a:schemeClr>
                </a:solidFill>
                <a:latin typeface="黑体" panose="02010609060101010101" charset="-122"/>
                <a:ea typeface="黑体" panose="02010609060101010101" charset="-122"/>
              </a:rPr>
              <a:t>Central China Normal University</a:t>
            </a:r>
            <a:r>
              <a:rPr lang="zh-CN" altLang="en-US" b="1" dirty="0">
                <a:solidFill>
                  <a:schemeClr val="accent3">
                    <a:lumMod val="60000"/>
                    <a:lumOff val="40000"/>
                  </a:schemeClr>
                </a:solidFill>
                <a:latin typeface="黑体" panose="02010609060101010101" charset="-122"/>
                <a:ea typeface="黑体" panose="02010609060101010101" charset="-122"/>
              </a:rPr>
              <a:t>），简称“华中师大</a:t>
            </a:r>
            <a:r>
              <a:rPr lang="en-US" altLang="zh-CN" b="1" dirty="0">
                <a:solidFill>
                  <a:schemeClr val="accent3">
                    <a:lumMod val="60000"/>
                    <a:lumOff val="40000"/>
                  </a:schemeClr>
                </a:solidFill>
                <a:latin typeface="黑体" panose="02010609060101010101" charset="-122"/>
                <a:ea typeface="黑体" panose="02010609060101010101" charset="-122"/>
              </a:rPr>
              <a:t>”</a:t>
            </a:r>
            <a:r>
              <a:rPr lang="zh-CN" altLang="en-US" b="1" dirty="0">
                <a:solidFill>
                  <a:schemeClr val="accent3">
                    <a:lumMod val="60000"/>
                    <a:lumOff val="40000"/>
                  </a:schemeClr>
                </a:solidFill>
                <a:latin typeface="黑体" panose="02010609060101010101" charset="-122"/>
                <a:ea typeface="黑体" panose="02010609060101010101" charset="-122"/>
              </a:rPr>
              <a:t>，位于湖北省武汉市，是中华人民共和国教育部直属重点综合性师范大学，由教育部和湖北省人民政府共建 ；位列国家“双一流”、“</a:t>
            </a:r>
            <a:r>
              <a:rPr lang="en-US" altLang="zh-CN" b="1" dirty="0">
                <a:solidFill>
                  <a:schemeClr val="accent3">
                    <a:lumMod val="60000"/>
                    <a:lumOff val="40000"/>
                  </a:schemeClr>
                </a:solidFill>
                <a:latin typeface="黑体" panose="02010609060101010101" charset="-122"/>
                <a:ea typeface="黑体" panose="02010609060101010101" charset="-122"/>
              </a:rPr>
              <a:t>211</a:t>
            </a:r>
            <a:r>
              <a:rPr lang="zh-CN" altLang="en-US" b="1" dirty="0">
                <a:solidFill>
                  <a:schemeClr val="accent3">
                    <a:lumMod val="60000"/>
                    <a:lumOff val="40000"/>
                  </a:schemeClr>
                </a:solidFill>
                <a:latin typeface="黑体" panose="02010609060101010101" charset="-122"/>
                <a:ea typeface="黑体" panose="02010609060101010101" charset="-122"/>
              </a:rPr>
              <a:t>工程”、“</a:t>
            </a:r>
            <a:r>
              <a:rPr lang="en-US" altLang="zh-CN" b="1" dirty="0">
                <a:solidFill>
                  <a:schemeClr val="accent3">
                    <a:lumMod val="60000"/>
                    <a:lumOff val="40000"/>
                  </a:schemeClr>
                </a:solidFill>
                <a:latin typeface="黑体" panose="02010609060101010101" charset="-122"/>
                <a:ea typeface="黑体" panose="02010609060101010101" charset="-122"/>
              </a:rPr>
              <a:t>985</a:t>
            </a:r>
            <a:r>
              <a:rPr lang="zh-CN" altLang="en-US" b="1" dirty="0">
                <a:solidFill>
                  <a:schemeClr val="accent3">
                    <a:lumMod val="60000"/>
                    <a:lumOff val="40000"/>
                  </a:schemeClr>
                </a:solidFill>
                <a:latin typeface="黑体" panose="02010609060101010101" charset="-122"/>
                <a:ea typeface="黑体" panose="02010609060101010101" charset="-122"/>
              </a:rPr>
              <a:t>工程优势学科创新平台。</a:t>
            </a:r>
            <a:endParaRPr lang="en-US" altLang="zh-CN" b="1" dirty="0">
              <a:solidFill>
                <a:schemeClr val="accent3">
                  <a:lumMod val="60000"/>
                  <a:lumOff val="40000"/>
                </a:schemeClr>
              </a:solidFill>
              <a:latin typeface="黑体" panose="02010609060101010101" charset="-122"/>
              <a:ea typeface="黑体" panose="02010609060101010101" charset="-122"/>
            </a:endParaRPr>
          </a:p>
          <a:p>
            <a:r>
              <a:rPr lang="zh-CN" altLang="en-US" b="1" dirty="0">
                <a:solidFill>
                  <a:schemeClr val="accent3">
                    <a:lumMod val="60000"/>
                    <a:lumOff val="40000"/>
                  </a:schemeClr>
                </a:solidFill>
                <a:latin typeface="黑体" panose="02010609060101010101" charset="-122"/>
                <a:ea typeface="黑体" panose="02010609060101010101" charset="-122"/>
              </a:rPr>
              <a:t>华中师范大学（</a:t>
            </a:r>
            <a:r>
              <a:rPr lang="en-US" altLang="zh-CN" b="1" dirty="0">
                <a:solidFill>
                  <a:schemeClr val="accent3">
                    <a:lumMod val="60000"/>
                    <a:lumOff val="40000"/>
                  </a:schemeClr>
                </a:solidFill>
                <a:latin typeface="黑体" panose="02010609060101010101" charset="-122"/>
                <a:ea typeface="黑体" panose="02010609060101010101" charset="-122"/>
              </a:rPr>
              <a:t>Central China Normal University</a:t>
            </a:r>
            <a:r>
              <a:rPr lang="zh-CN" altLang="en-US" b="1" dirty="0">
                <a:solidFill>
                  <a:schemeClr val="accent3">
                    <a:lumMod val="60000"/>
                    <a:lumOff val="40000"/>
                  </a:schemeClr>
                </a:solidFill>
                <a:latin typeface="黑体" panose="02010609060101010101" charset="-122"/>
                <a:ea typeface="黑体" panose="02010609060101010101" charset="-122"/>
              </a:rPr>
              <a:t>），简称“华中师大</a:t>
            </a:r>
            <a:r>
              <a:rPr lang="en-US" altLang="zh-CN" b="1" dirty="0">
                <a:solidFill>
                  <a:schemeClr val="accent3">
                    <a:lumMod val="60000"/>
                    <a:lumOff val="40000"/>
                  </a:schemeClr>
                </a:solidFill>
                <a:latin typeface="黑体" panose="02010609060101010101" charset="-122"/>
                <a:ea typeface="黑体" panose="02010609060101010101" charset="-122"/>
              </a:rPr>
              <a:t>”</a:t>
            </a:r>
            <a:r>
              <a:rPr lang="zh-CN" altLang="en-US" b="1" dirty="0">
                <a:solidFill>
                  <a:schemeClr val="accent3">
                    <a:lumMod val="60000"/>
                    <a:lumOff val="40000"/>
                  </a:schemeClr>
                </a:solidFill>
                <a:latin typeface="黑体" panose="02010609060101010101" charset="-122"/>
                <a:ea typeface="黑体" panose="02010609060101010101" charset="-122"/>
              </a:rPr>
              <a:t>，位于湖北省武汉市，是中华人民共和国教育部直属重点综合性师范大学，由教育部和湖北省人民政府共建 ；位列国家“双一流”、“</a:t>
            </a:r>
            <a:r>
              <a:rPr lang="en-US" altLang="zh-CN" b="1" dirty="0">
                <a:solidFill>
                  <a:schemeClr val="accent3">
                    <a:lumMod val="60000"/>
                    <a:lumOff val="40000"/>
                  </a:schemeClr>
                </a:solidFill>
                <a:latin typeface="黑体" panose="02010609060101010101" charset="-122"/>
                <a:ea typeface="黑体" panose="02010609060101010101" charset="-122"/>
              </a:rPr>
              <a:t>211</a:t>
            </a:r>
            <a:r>
              <a:rPr lang="zh-CN" altLang="en-US" b="1" dirty="0">
                <a:solidFill>
                  <a:schemeClr val="accent3">
                    <a:lumMod val="60000"/>
                    <a:lumOff val="40000"/>
                  </a:schemeClr>
                </a:solidFill>
                <a:latin typeface="黑体" panose="02010609060101010101" charset="-122"/>
                <a:ea typeface="黑体" panose="02010609060101010101" charset="-122"/>
              </a:rPr>
              <a:t>工程”、“</a:t>
            </a:r>
            <a:r>
              <a:rPr lang="en-US" altLang="zh-CN" b="1" dirty="0">
                <a:solidFill>
                  <a:schemeClr val="accent3">
                    <a:lumMod val="60000"/>
                    <a:lumOff val="40000"/>
                  </a:schemeClr>
                </a:solidFill>
                <a:latin typeface="黑体" panose="02010609060101010101" charset="-122"/>
                <a:ea typeface="黑体" panose="02010609060101010101" charset="-122"/>
              </a:rPr>
              <a:t>985</a:t>
            </a:r>
            <a:r>
              <a:rPr lang="zh-CN" altLang="en-US" b="1" dirty="0">
                <a:solidFill>
                  <a:schemeClr val="accent3">
                    <a:lumMod val="60000"/>
                    <a:lumOff val="40000"/>
                  </a:schemeClr>
                </a:solidFill>
                <a:latin typeface="黑体" panose="02010609060101010101" charset="-122"/>
                <a:ea typeface="黑体" panose="02010609060101010101" charset="-122"/>
              </a:rPr>
              <a:t>工程优势学科创新平台。</a:t>
            </a:r>
            <a:endParaRPr lang="zh-CN" altLang="en-US" b="1" dirty="0">
              <a:solidFill>
                <a:schemeClr val="accent3">
                  <a:lumMod val="60000"/>
                  <a:lumOff val="40000"/>
                </a:schemeClr>
              </a:solidFill>
              <a:latin typeface="黑体" panose="02010609060101010101" charset="-122"/>
              <a:ea typeface="黑体" panose="02010609060101010101" charset="-122"/>
            </a:endParaRPr>
          </a:p>
          <a:p>
            <a:endParaRPr lang="zh-CN" altLang="en-US" dirty="0">
              <a:solidFill>
                <a:srgbClr val="A5B592"/>
              </a:solidFill>
              <a:latin typeface="黑体" panose="02010609060101010101" charset="-122"/>
              <a:ea typeface="黑体" panose="02010609060101010101" charset="-122"/>
            </a:endParaRPr>
          </a:p>
        </p:txBody>
      </p:sp>
      <p:sp>
        <p:nvSpPr>
          <p:cNvPr id="8" name="灯片编号占位符 7"/>
          <p:cNvSpPr>
            <a:spLocks noGrp="1"/>
          </p:cNvSpPr>
          <p:nvPr>
            <p:ph type="sldNum" sz="quarter" idx="12"/>
          </p:nvPr>
        </p:nvSpPr>
        <p:spPr/>
        <p:txBody>
          <a:bodyPr/>
          <a:lstStyle/>
          <a:p>
            <a:fld id="{134FB6C8-7C8F-4A07-82BA-70423D8EE858}" type="slidenum">
              <a:rPr lang="zh-CN" altLang="en-US" smtClean="0"/>
            </a:fld>
            <a:endParaRPr lang="zh-CN" altLang="en-US"/>
          </a:p>
        </p:txBody>
      </p:sp>
      <p:pic>
        <p:nvPicPr>
          <p:cNvPr id="17" name="内容占位符 16"/>
          <p:cNvPicPr>
            <a:picLocks noGrp="1" noChangeAspect="1"/>
          </p:cNvPicPr>
          <p:nvPr>
            <p:ph sz="quarter" idx="13"/>
          </p:nvPr>
        </p:nvPicPr>
        <p:blipFill>
          <a:blip r:embed="rId1" cstate="screen"/>
          <a:srcRect/>
          <a:stretch>
            <a:fillRect/>
          </a:stretch>
        </p:blipFill>
        <p:spPr>
          <a:xfrm>
            <a:off x="482600" y="3028455"/>
            <a:ext cx="5422900" cy="3044385"/>
          </a:xfrm>
          <a:prstGeom prst="rect">
            <a:avLst/>
          </a:prstGeom>
          <a:ln>
            <a:noFill/>
          </a:ln>
          <a:effectLst>
            <a:softEdge rad="112500"/>
          </a:effectLst>
        </p:spPr>
      </p:pic>
      <p:sp>
        <p:nvSpPr>
          <p:cNvPr id="15" name="内容占位符 12"/>
          <p:cNvSpPr txBox="1"/>
          <p:nvPr/>
        </p:nvSpPr>
        <p:spPr>
          <a:xfrm>
            <a:off x="6132512" y="2857500"/>
            <a:ext cx="5576888" cy="3295650"/>
          </a:xfrm>
          <a:prstGeom prst="rect">
            <a:avLst/>
          </a:prstGeom>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zh-CN" altLang="en-US"/>
          </a:p>
        </p:txBody>
      </p:sp>
      <p:pic>
        <p:nvPicPr>
          <p:cNvPr id="18" name="内容占位符 16"/>
          <p:cNvPicPr>
            <a:picLocks noChangeAspect="1"/>
          </p:cNvPicPr>
          <p:nvPr/>
        </p:nvPicPr>
        <p:blipFill>
          <a:blip r:embed="rId2" cstate="screen"/>
          <a:srcRect/>
          <a:stretch>
            <a:fillRect/>
          </a:stretch>
        </p:blipFill>
        <p:spPr>
          <a:xfrm>
            <a:off x="6280543" y="3028455"/>
            <a:ext cx="5428857" cy="3044385"/>
          </a:xfrm>
          <a:prstGeom prst="rect">
            <a:avLst/>
          </a:prstGeom>
          <a:ln>
            <a:noFill/>
          </a:ln>
          <a:effectLst>
            <a:softEdge rad="112500"/>
          </a:effectLst>
        </p:spPr>
      </p:pic>
    </p:spTree>
  </p:cSld>
  <p:clrMapOvr>
    <a:masterClrMapping/>
  </p:clrMapOvr>
  <p:transition spd="med">
    <p:pull/>
  </p:transition>
</p:sld>
</file>

<file path=ppt/slides/slide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134FB6C8-7C8F-4A07-82BA-70423D8EE858}" type="slidenum">
              <a:rPr lang="zh-CN" altLang="en-US" smtClean="0"/>
            </a:fld>
            <a:endParaRPr lang="zh-CN" altLang="en-US"/>
          </a:p>
        </p:txBody>
      </p:sp>
      <p:sp>
        <p:nvSpPr>
          <p:cNvPr id="82" name="ïşļiḍê"/>
          <p:cNvSpPr txBox="1"/>
          <p:nvPr/>
        </p:nvSpPr>
        <p:spPr>
          <a:xfrm>
            <a:off x="491172" y="1488040"/>
            <a:ext cx="5363845" cy="1299845"/>
          </a:xfrm>
          <a:prstGeom prst="rect">
            <a:avLst/>
          </a:prstGeom>
          <a:noFill/>
          <a:ln>
            <a:noFill/>
          </a:ln>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3765" rtl="0" eaLnBrk="1" fontAlgn="auto" latinLnBrk="0" hangingPunct="1">
              <a:lnSpc>
                <a:spcPct val="100000"/>
              </a:lnSpc>
              <a:spcBef>
                <a:spcPts val="0"/>
              </a:spcBef>
              <a:spcAft>
                <a:spcPts val="0"/>
              </a:spcAft>
              <a:buClrTx/>
              <a:buSzPct val="25000"/>
              <a:buFontTx/>
              <a:buNone/>
              <a:defRPr/>
            </a:pPr>
            <a:r>
              <a:rPr lang="zh-CN" altLang="en-US" sz="3200" b="1" dirty="0">
                <a:solidFill>
                  <a:srgbClr val="FCD874"/>
                </a:solidFill>
                <a:latin typeface="黑体" panose="02010609060101010101" charset="-122"/>
                <a:ea typeface="黑体" panose="02010609060101010101" charset="-122"/>
              </a:rPr>
              <a:t>华中师范大学</a:t>
            </a:r>
            <a:endParaRPr kumimoji="0" lang="en-US" sz="3200" b="1" i="0" u="none" strike="noStrike" kern="1200" cap="none" spc="0" normalizeH="0" baseline="0" noProof="0" dirty="0">
              <a:ln>
                <a:noFill/>
              </a:ln>
              <a:solidFill>
                <a:srgbClr val="FCD874"/>
              </a:solidFill>
              <a:effectLst/>
              <a:uLnTx/>
              <a:uFillTx/>
              <a:latin typeface="黑体" panose="02010609060101010101" charset="-122"/>
              <a:ea typeface="黑体" panose="02010609060101010101" charset="-122"/>
            </a:endParaRPr>
          </a:p>
        </p:txBody>
      </p:sp>
      <p:sp>
        <p:nvSpPr>
          <p:cNvPr id="83" name="ïSļïḑé"/>
          <p:cNvSpPr txBox="1"/>
          <p:nvPr/>
        </p:nvSpPr>
        <p:spPr>
          <a:xfrm>
            <a:off x="491172" y="2597891"/>
            <a:ext cx="5363845" cy="1687195"/>
          </a:xfrm>
          <a:prstGeom prst="rect">
            <a:avLst/>
          </a:prstGeom>
        </p:spPr>
        <p:txBody>
          <a:bodyPr vert="horz" lIns="91440" tIns="45720" rIns="91440" bIns="45720" rtlCol="0">
            <a:noAutofit/>
          </a:bodyPr>
          <a:lstStyle>
            <a:defPPr>
              <a:defRPr lang="zh-CN"/>
            </a:defPPr>
            <a:lvl1pPr indent="0" algn="just" defTabSz="914400">
              <a:lnSpc>
                <a:spcPct val="120000"/>
              </a:lnSpc>
              <a:spcBef>
                <a:spcPts val="600"/>
              </a:spcBef>
              <a:buFont typeface="Arial" panose="020B0604020202020204" pitchFamily="34" charset="0"/>
              <a:buNone/>
              <a:defRPr sz="1600">
                <a:solidFill>
                  <a:srgbClr val="A5B592"/>
                </a:solidFill>
                <a:latin typeface="宋体" panose="02010600030101010101" pitchFamily="2" charset="-122"/>
                <a:ea typeface="宋体" panose="02010600030101010101" pitchFamily="2" charset="-122"/>
              </a:defRPr>
            </a:lvl1pPr>
            <a:lvl2pPr marL="685800" indent="-228600" defTabSz="914400">
              <a:lnSpc>
                <a:spcPct val="90000"/>
              </a:lnSpc>
              <a:spcBef>
                <a:spcPts val="500"/>
              </a:spcBef>
              <a:buFont typeface="Arial" panose="020B0604020202020204" pitchFamily="34" charset="0"/>
              <a:buChar char="•"/>
              <a:defRPr sz="2400"/>
            </a:lvl2pPr>
            <a:lvl3pPr marL="1143000" indent="-228600" defTabSz="914400">
              <a:lnSpc>
                <a:spcPct val="90000"/>
              </a:lnSpc>
              <a:spcBef>
                <a:spcPts val="500"/>
              </a:spcBef>
              <a:buFont typeface="Arial" panose="020B0604020202020204" pitchFamily="34" charset="0"/>
              <a:buChar char="•"/>
              <a:defRPr sz="2000"/>
            </a:lvl3pPr>
            <a:lvl4pPr marL="1600200" indent="-228600" defTabSz="914400">
              <a:lnSpc>
                <a:spcPct val="90000"/>
              </a:lnSpc>
              <a:spcBef>
                <a:spcPts val="500"/>
              </a:spcBef>
              <a:buFont typeface="Arial" panose="020B0604020202020204" pitchFamily="34" charset="0"/>
              <a:buChar char="•"/>
            </a:lvl4pPr>
            <a:lvl5pPr marL="2057400" indent="-228600" defTabSz="914400">
              <a:lnSpc>
                <a:spcPct val="90000"/>
              </a:lnSpc>
              <a:spcBef>
                <a:spcPts val="500"/>
              </a:spcBef>
              <a:buFont typeface="Arial" panose="020B0604020202020204" pitchFamily="34" charset="0"/>
              <a:buChar char="•"/>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r>
              <a:rPr lang="zh-CN" altLang="en-US" dirty="0">
                <a:solidFill>
                  <a:schemeClr val="accent2">
                    <a:lumMod val="60000"/>
                    <a:lumOff val="40000"/>
                  </a:schemeClr>
                </a:solidFill>
                <a:latin typeface="Adobe 宋体 Std L" panose="02020300000000000000" pitchFamily="18" charset="-122"/>
                <a:ea typeface="Adobe 宋体 Std L" panose="02020300000000000000" pitchFamily="18" charset="-122"/>
              </a:rPr>
              <a:t>华中师范大学（</a:t>
            </a:r>
            <a:r>
              <a:rPr lang="en-US" altLang="zh-CN" dirty="0">
                <a:solidFill>
                  <a:schemeClr val="accent2">
                    <a:lumMod val="60000"/>
                    <a:lumOff val="40000"/>
                  </a:schemeClr>
                </a:solidFill>
                <a:latin typeface="Adobe 宋体 Std L" panose="02020300000000000000" pitchFamily="18" charset="-122"/>
                <a:ea typeface="Adobe 宋体 Std L" panose="02020300000000000000" pitchFamily="18" charset="-122"/>
              </a:rPr>
              <a:t>Central China Normal University</a:t>
            </a:r>
            <a:r>
              <a:rPr lang="zh-CN" altLang="en-US" dirty="0">
                <a:solidFill>
                  <a:schemeClr val="accent2">
                    <a:lumMod val="60000"/>
                    <a:lumOff val="40000"/>
                  </a:schemeClr>
                </a:solidFill>
                <a:latin typeface="Adobe 宋体 Std L" panose="02020300000000000000" pitchFamily="18" charset="-122"/>
                <a:ea typeface="Adobe 宋体 Std L" panose="02020300000000000000" pitchFamily="18" charset="-122"/>
              </a:rPr>
              <a:t>），简称“华中师大</a:t>
            </a:r>
            <a:r>
              <a:rPr lang="en-US" altLang="zh-CN" dirty="0">
                <a:solidFill>
                  <a:schemeClr val="accent2">
                    <a:lumMod val="60000"/>
                    <a:lumOff val="40000"/>
                  </a:schemeClr>
                </a:solidFill>
                <a:latin typeface="Adobe 宋体 Std L" panose="02020300000000000000" pitchFamily="18" charset="-122"/>
                <a:ea typeface="Adobe 宋体 Std L" panose="02020300000000000000" pitchFamily="18" charset="-122"/>
              </a:rPr>
              <a:t>”</a:t>
            </a:r>
            <a:r>
              <a:rPr lang="zh-CN" altLang="en-US" dirty="0">
                <a:solidFill>
                  <a:schemeClr val="accent2">
                    <a:lumMod val="60000"/>
                    <a:lumOff val="40000"/>
                  </a:schemeClr>
                </a:solidFill>
                <a:latin typeface="Adobe 宋体 Std L" panose="02020300000000000000" pitchFamily="18" charset="-122"/>
                <a:ea typeface="Adobe 宋体 Std L" panose="02020300000000000000" pitchFamily="18" charset="-122"/>
              </a:rPr>
              <a:t>，位于湖北省武汉市，是中华人民共和国教育部直属重点综合性师范大学，由教育部和湖北省人民政府共建 ；位列国家“双一流”、“</a:t>
            </a:r>
            <a:r>
              <a:rPr lang="en-US" altLang="zh-CN" dirty="0">
                <a:solidFill>
                  <a:schemeClr val="accent2">
                    <a:lumMod val="60000"/>
                    <a:lumOff val="40000"/>
                  </a:schemeClr>
                </a:solidFill>
                <a:latin typeface="Adobe 宋体 Std L" panose="02020300000000000000" pitchFamily="18" charset="-122"/>
                <a:ea typeface="Adobe 宋体 Std L" panose="02020300000000000000" pitchFamily="18" charset="-122"/>
              </a:rPr>
              <a:t>211</a:t>
            </a:r>
            <a:r>
              <a:rPr lang="zh-CN" altLang="en-US" dirty="0">
                <a:solidFill>
                  <a:schemeClr val="accent2">
                    <a:lumMod val="60000"/>
                    <a:lumOff val="40000"/>
                  </a:schemeClr>
                </a:solidFill>
                <a:latin typeface="Adobe 宋体 Std L" panose="02020300000000000000" pitchFamily="18" charset="-122"/>
                <a:ea typeface="Adobe 宋体 Std L" panose="02020300000000000000" pitchFamily="18" charset="-122"/>
              </a:rPr>
              <a:t>工程”、“</a:t>
            </a:r>
            <a:r>
              <a:rPr lang="en-US" altLang="zh-CN" dirty="0">
                <a:solidFill>
                  <a:schemeClr val="accent2">
                    <a:lumMod val="60000"/>
                    <a:lumOff val="40000"/>
                  </a:schemeClr>
                </a:solidFill>
                <a:latin typeface="Adobe 宋体 Std L" panose="02020300000000000000" pitchFamily="18" charset="-122"/>
                <a:ea typeface="Adobe 宋体 Std L" panose="02020300000000000000" pitchFamily="18" charset="-122"/>
              </a:rPr>
              <a:t>985</a:t>
            </a:r>
            <a:r>
              <a:rPr lang="zh-CN" altLang="en-US" dirty="0">
                <a:solidFill>
                  <a:schemeClr val="accent2">
                    <a:lumMod val="60000"/>
                    <a:lumOff val="40000"/>
                  </a:schemeClr>
                </a:solidFill>
                <a:latin typeface="Adobe 宋体 Std L" panose="02020300000000000000" pitchFamily="18" charset="-122"/>
                <a:ea typeface="Adobe 宋体 Std L" panose="02020300000000000000" pitchFamily="18" charset="-122"/>
              </a:rPr>
              <a:t>工程优势学科创新平台。</a:t>
            </a:r>
            <a:endParaRPr lang="en-US" altLang="zh-CN" dirty="0">
              <a:solidFill>
                <a:schemeClr val="accent2">
                  <a:lumMod val="60000"/>
                  <a:lumOff val="40000"/>
                </a:schemeClr>
              </a:solidFill>
              <a:latin typeface="Adobe 宋体 Std L" panose="02020300000000000000" pitchFamily="18" charset="-122"/>
              <a:ea typeface="Adobe 宋体 Std L" panose="02020300000000000000" pitchFamily="18" charset="-122"/>
            </a:endParaRPr>
          </a:p>
        </p:txBody>
      </p:sp>
      <p:grpSp>
        <p:nvGrpSpPr>
          <p:cNvPr id="84" name="îšļïḋe"/>
          <p:cNvGrpSpPr/>
          <p:nvPr/>
        </p:nvGrpSpPr>
        <p:grpSpPr>
          <a:xfrm>
            <a:off x="496567" y="4659826"/>
            <a:ext cx="5377180" cy="1033780"/>
            <a:chOff x="2540" y="6822"/>
            <a:chExt cx="8468" cy="1628"/>
          </a:xfrm>
        </p:grpSpPr>
        <p:grpSp>
          <p:nvGrpSpPr>
            <p:cNvPr id="85" name="íṡľïḓé"/>
            <p:cNvGrpSpPr/>
            <p:nvPr/>
          </p:nvGrpSpPr>
          <p:grpSpPr>
            <a:xfrm>
              <a:off x="2868" y="6822"/>
              <a:ext cx="2161" cy="1608"/>
              <a:chOff x="1577" y="6751"/>
              <a:chExt cx="2161" cy="1608"/>
            </a:xfrm>
          </p:grpSpPr>
          <p:grpSp>
            <p:nvGrpSpPr>
              <p:cNvPr id="102" name="îṩliďé"/>
              <p:cNvGrpSpPr/>
              <p:nvPr/>
            </p:nvGrpSpPr>
            <p:grpSpPr>
              <a:xfrm>
                <a:off x="2197" y="6751"/>
                <a:ext cx="921" cy="921"/>
                <a:chOff x="1225381" y="3845442"/>
                <a:chExt cx="1041274" cy="1041274"/>
              </a:xfrm>
            </p:grpSpPr>
            <p:sp>
              <p:nvSpPr>
                <p:cNvPr id="104" name="îṣḻiḋê"/>
                <p:cNvSpPr/>
                <p:nvPr/>
              </p:nvSpPr>
              <p:spPr>
                <a:xfrm>
                  <a:off x="1225381" y="3845442"/>
                  <a:ext cx="1041274" cy="1041274"/>
                </a:xfrm>
                <a:prstGeom prst="ellipse">
                  <a:avLst/>
                </a:prstGeom>
                <a:noFill/>
                <a:ln w="12700" cap="flat">
                  <a:solidFill>
                    <a:schemeClr val="accent3">
                      <a:lumMod val="40000"/>
                      <a:lumOff val="60000"/>
                    </a:schemeClr>
                  </a:solidFill>
                  <a:miter lim="400000"/>
                </a:ln>
                <a:effectLst/>
              </p:spPr>
              <p:txBody>
                <a:bodyPr anchor="ctr"/>
                <a:lstStyle/>
                <a:p>
                  <a:pPr algn="ctr" defTabSz="914400"/>
                  <a:endParaRPr dirty="0">
                    <a:solidFill>
                      <a:srgbClr val="FCD874"/>
                    </a:solidFill>
                  </a:endParaRPr>
                </a:p>
              </p:txBody>
            </p:sp>
            <p:sp>
              <p:nvSpPr>
                <p:cNvPr id="105" name="ïṣ1íḍè"/>
                <p:cNvSpPr/>
                <p:nvPr/>
              </p:nvSpPr>
              <p:spPr>
                <a:xfrm>
                  <a:off x="1449238" y="4069299"/>
                  <a:ext cx="593560" cy="593560"/>
                </a:xfrm>
                <a:custGeom>
                  <a:avLst/>
                  <a:gdLst>
                    <a:gd name="T0" fmla="*/ 602 w 605"/>
                    <a:gd name="T1" fmla="*/ 202 h 607"/>
                    <a:gd name="T2" fmla="*/ 320 w 605"/>
                    <a:gd name="T3" fmla="*/ 603 h 607"/>
                    <a:gd name="T4" fmla="*/ 302 w 605"/>
                    <a:gd name="T5" fmla="*/ 607 h 607"/>
                    <a:gd name="T6" fmla="*/ 285 w 605"/>
                    <a:gd name="T7" fmla="*/ 603 h 607"/>
                    <a:gd name="T8" fmla="*/ 3 w 605"/>
                    <a:gd name="T9" fmla="*/ 202 h 607"/>
                    <a:gd name="T10" fmla="*/ 32 w 605"/>
                    <a:gd name="T11" fmla="*/ 157 h 607"/>
                    <a:gd name="T12" fmla="*/ 272 w 605"/>
                    <a:gd name="T13" fmla="*/ 13 h 607"/>
                    <a:gd name="T14" fmla="*/ 302 w 605"/>
                    <a:gd name="T15" fmla="*/ 0 h 607"/>
                    <a:gd name="T16" fmla="*/ 302 w 605"/>
                    <a:gd name="T17" fmla="*/ 0 h 607"/>
                    <a:gd name="T18" fmla="*/ 332 w 605"/>
                    <a:gd name="T19" fmla="*/ 13 h 607"/>
                    <a:gd name="T20" fmla="*/ 573 w 605"/>
                    <a:gd name="T21" fmla="*/ 157 h 607"/>
                    <a:gd name="T22" fmla="*/ 602 w 605"/>
                    <a:gd name="T23" fmla="*/ 202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05" h="607">
                      <a:moveTo>
                        <a:pt x="602" y="202"/>
                      </a:moveTo>
                      <a:cubicBezTo>
                        <a:pt x="574" y="381"/>
                        <a:pt x="468" y="531"/>
                        <a:pt x="320" y="603"/>
                      </a:cubicBezTo>
                      <a:cubicBezTo>
                        <a:pt x="314" y="605"/>
                        <a:pt x="308" y="607"/>
                        <a:pt x="302" y="607"/>
                      </a:cubicBezTo>
                      <a:cubicBezTo>
                        <a:pt x="296" y="607"/>
                        <a:pt x="290" y="605"/>
                        <a:pt x="285" y="603"/>
                      </a:cubicBezTo>
                      <a:cubicBezTo>
                        <a:pt x="136" y="531"/>
                        <a:pt x="31" y="381"/>
                        <a:pt x="3" y="202"/>
                      </a:cubicBezTo>
                      <a:cubicBezTo>
                        <a:pt x="0" y="182"/>
                        <a:pt x="12" y="163"/>
                        <a:pt x="32" y="157"/>
                      </a:cubicBezTo>
                      <a:cubicBezTo>
                        <a:pt x="128" y="132"/>
                        <a:pt x="211" y="82"/>
                        <a:pt x="272" y="13"/>
                      </a:cubicBezTo>
                      <a:cubicBezTo>
                        <a:pt x="280" y="5"/>
                        <a:pt x="291" y="0"/>
                        <a:pt x="302" y="0"/>
                      </a:cubicBezTo>
                      <a:lnTo>
                        <a:pt x="302" y="0"/>
                      </a:lnTo>
                      <a:cubicBezTo>
                        <a:pt x="314" y="0"/>
                        <a:pt x="325" y="5"/>
                        <a:pt x="332" y="13"/>
                      </a:cubicBezTo>
                      <a:cubicBezTo>
                        <a:pt x="393" y="82"/>
                        <a:pt x="476" y="132"/>
                        <a:pt x="573" y="157"/>
                      </a:cubicBezTo>
                      <a:cubicBezTo>
                        <a:pt x="592" y="163"/>
                        <a:pt x="605" y="182"/>
                        <a:pt x="602" y="202"/>
                      </a:cubicBezTo>
                      <a:close/>
                    </a:path>
                  </a:pathLst>
                </a:custGeom>
                <a:noFill/>
                <a:ln w="12700" cap="flat">
                  <a:solidFill>
                    <a:schemeClr val="accent3">
                      <a:lumMod val="40000"/>
                      <a:lumOff val="60000"/>
                    </a:schemeClr>
                  </a:solidFill>
                  <a:miter lim="400000"/>
                </a:ln>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solidFill>
                      <a:srgbClr val="ADB72D"/>
                    </a:solidFill>
                  </a:endParaRPr>
                </a:p>
              </p:txBody>
            </p:sp>
          </p:grpSp>
          <p:sp>
            <p:nvSpPr>
              <p:cNvPr id="103" name="ïślïḓê"/>
              <p:cNvSpPr txBox="1"/>
              <p:nvPr/>
            </p:nvSpPr>
            <p:spPr bwMode="auto">
              <a:xfrm>
                <a:off x="1577" y="7749"/>
                <a:ext cx="2161" cy="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hangingPunct="1">
                  <a:lnSpc>
                    <a:spcPct val="100000"/>
                  </a:lnSpc>
                  <a:spcBef>
                    <a:spcPct val="0"/>
                  </a:spcBef>
                  <a:buFontTx/>
                  <a:buNone/>
                </a:pPr>
                <a:r>
                  <a:rPr lang="zh-CN" altLang="en-US" sz="1600" dirty="0"/>
                  <a:t>绿色学府</a:t>
                </a:r>
                <a:endParaRPr lang="en-US" altLang="zh-CN" sz="1600" dirty="0"/>
              </a:p>
            </p:txBody>
          </p:sp>
        </p:grpSp>
        <p:grpSp>
          <p:nvGrpSpPr>
            <p:cNvPr id="86" name="ïśḻïḍe"/>
            <p:cNvGrpSpPr/>
            <p:nvPr/>
          </p:nvGrpSpPr>
          <p:grpSpPr>
            <a:xfrm>
              <a:off x="5694" y="6842"/>
              <a:ext cx="2161" cy="1608"/>
              <a:chOff x="1577" y="6751"/>
              <a:chExt cx="2161" cy="1608"/>
            </a:xfrm>
          </p:grpSpPr>
          <p:grpSp>
            <p:nvGrpSpPr>
              <p:cNvPr id="98" name="ïSḻîḓê"/>
              <p:cNvGrpSpPr/>
              <p:nvPr/>
            </p:nvGrpSpPr>
            <p:grpSpPr>
              <a:xfrm>
                <a:off x="2197" y="6751"/>
                <a:ext cx="921" cy="921"/>
                <a:chOff x="1225381" y="3845442"/>
                <a:chExt cx="1041274" cy="1041274"/>
              </a:xfrm>
            </p:grpSpPr>
            <p:sp>
              <p:nvSpPr>
                <p:cNvPr id="100" name="ïṩḻidé"/>
                <p:cNvSpPr/>
                <p:nvPr/>
              </p:nvSpPr>
              <p:spPr>
                <a:xfrm>
                  <a:off x="1225381" y="3845442"/>
                  <a:ext cx="1041274" cy="1041274"/>
                </a:xfrm>
                <a:prstGeom prst="ellipse">
                  <a:avLst/>
                </a:prstGeom>
                <a:noFill/>
                <a:ln w="12700" cap="flat">
                  <a:solidFill>
                    <a:schemeClr val="accent3">
                      <a:lumMod val="40000"/>
                      <a:lumOff val="60000"/>
                    </a:schemeClr>
                  </a:solidFill>
                  <a:miter lim="400000"/>
                </a:ln>
                <a:effectLst/>
              </p:spPr>
              <p:txBody>
                <a:bodyPr anchor="ctr"/>
                <a:lstStyle/>
                <a:p>
                  <a:pPr algn="ctr" defTabSz="914400"/>
                  <a:endParaRPr>
                    <a:solidFill>
                      <a:srgbClr val="ADB72D"/>
                    </a:solidFill>
                  </a:endParaRPr>
                </a:p>
              </p:txBody>
            </p:sp>
            <p:sp>
              <p:nvSpPr>
                <p:cNvPr id="101" name="ïślíḓê"/>
                <p:cNvSpPr/>
                <p:nvPr/>
              </p:nvSpPr>
              <p:spPr>
                <a:xfrm>
                  <a:off x="1458593" y="4069299"/>
                  <a:ext cx="574848" cy="593560"/>
                </a:xfrm>
                <a:custGeom>
                  <a:avLst/>
                  <a:gdLst>
                    <a:gd name="T0" fmla="*/ 10069 w 10816"/>
                    <a:gd name="T1" fmla="*/ 4473 h 11168"/>
                    <a:gd name="T2" fmla="*/ 7095 w 10816"/>
                    <a:gd name="T3" fmla="*/ 4473 h 11168"/>
                    <a:gd name="T4" fmla="*/ 6301 w 10816"/>
                    <a:gd name="T5" fmla="*/ 0 h 11168"/>
                    <a:gd name="T6" fmla="*/ 5585 w 10816"/>
                    <a:gd name="T7" fmla="*/ 761 h 11168"/>
                    <a:gd name="T8" fmla="*/ 3374 w 10816"/>
                    <a:gd name="T9" fmla="*/ 4473 h 11168"/>
                    <a:gd name="T10" fmla="*/ 3374 w 10816"/>
                    <a:gd name="T11" fmla="*/ 10375 h 11168"/>
                    <a:gd name="T12" fmla="*/ 4480 w 10816"/>
                    <a:gd name="T13" fmla="*/ 11168 h 11168"/>
                    <a:gd name="T14" fmla="*/ 8948 w 10816"/>
                    <a:gd name="T15" fmla="*/ 11168 h 11168"/>
                    <a:gd name="T16" fmla="*/ 9711 w 10816"/>
                    <a:gd name="T17" fmla="*/ 10065 h 11168"/>
                    <a:gd name="T18" fmla="*/ 10816 w 10816"/>
                    <a:gd name="T19" fmla="*/ 5188 h 11168"/>
                    <a:gd name="T20" fmla="*/ 10069 w 10816"/>
                    <a:gd name="T21" fmla="*/ 4473 h 11168"/>
                    <a:gd name="T22" fmla="*/ 10069 w 10816"/>
                    <a:gd name="T23" fmla="*/ 4473 h 11168"/>
                    <a:gd name="T24" fmla="*/ 2154 w 10816"/>
                    <a:gd name="T25" fmla="*/ 4475 h 11168"/>
                    <a:gd name="T26" fmla="*/ 373 w 10816"/>
                    <a:gd name="T27" fmla="*/ 4475 h 11168"/>
                    <a:gd name="T28" fmla="*/ 0 w 10816"/>
                    <a:gd name="T29" fmla="*/ 4836 h 11168"/>
                    <a:gd name="T30" fmla="*/ 368 w 10816"/>
                    <a:gd name="T31" fmla="*/ 10789 h 11168"/>
                    <a:gd name="T32" fmla="*/ 747 w 10816"/>
                    <a:gd name="T33" fmla="*/ 11168 h 11168"/>
                    <a:gd name="T34" fmla="*/ 2288 w 10816"/>
                    <a:gd name="T35" fmla="*/ 11168 h 11168"/>
                    <a:gd name="T36" fmla="*/ 2606 w 10816"/>
                    <a:gd name="T37" fmla="*/ 10917 h 11168"/>
                    <a:gd name="T38" fmla="*/ 2606 w 10816"/>
                    <a:gd name="T39" fmla="*/ 4927 h 11168"/>
                    <a:gd name="T40" fmla="*/ 2154 w 10816"/>
                    <a:gd name="T41" fmla="*/ 4475 h 11168"/>
                    <a:gd name="T42" fmla="*/ 2154 w 10816"/>
                    <a:gd name="T43" fmla="*/ 4475 h 11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816" h="11168">
                      <a:moveTo>
                        <a:pt x="10069" y="4473"/>
                      </a:moveTo>
                      <a:lnTo>
                        <a:pt x="7095" y="4473"/>
                      </a:lnTo>
                      <a:cubicBezTo>
                        <a:pt x="8247" y="217"/>
                        <a:pt x="6301" y="0"/>
                        <a:pt x="6301" y="0"/>
                      </a:cubicBezTo>
                      <a:cubicBezTo>
                        <a:pt x="5476" y="0"/>
                        <a:pt x="5647" y="652"/>
                        <a:pt x="5585" y="761"/>
                      </a:cubicBezTo>
                      <a:cubicBezTo>
                        <a:pt x="5585" y="2842"/>
                        <a:pt x="3374" y="4473"/>
                        <a:pt x="3374" y="4473"/>
                      </a:cubicBezTo>
                      <a:lnTo>
                        <a:pt x="3374" y="10375"/>
                      </a:lnTo>
                      <a:cubicBezTo>
                        <a:pt x="3374" y="10958"/>
                        <a:pt x="4168" y="11168"/>
                        <a:pt x="4480" y="11168"/>
                      </a:cubicBezTo>
                      <a:lnTo>
                        <a:pt x="8948" y="11168"/>
                      </a:lnTo>
                      <a:cubicBezTo>
                        <a:pt x="9368" y="11168"/>
                        <a:pt x="9711" y="10065"/>
                        <a:pt x="9711" y="10065"/>
                      </a:cubicBezTo>
                      <a:cubicBezTo>
                        <a:pt x="10816" y="6306"/>
                        <a:pt x="10816" y="5188"/>
                        <a:pt x="10816" y="5188"/>
                      </a:cubicBezTo>
                      <a:cubicBezTo>
                        <a:pt x="10816" y="4411"/>
                        <a:pt x="10069" y="4473"/>
                        <a:pt x="10069" y="4473"/>
                      </a:cubicBezTo>
                      <a:close/>
                      <a:moveTo>
                        <a:pt x="10069" y="4473"/>
                      </a:moveTo>
                      <a:close/>
                      <a:moveTo>
                        <a:pt x="2154" y="4475"/>
                      </a:moveTo>
                      <a:lnTo>
                        <a:pt x="373" y="4475"/>
                      </a:lnTo>
                      <a:cubicBezTo>
                        <a:pt x="5" y="4475"/>
                        <a:pt x="0" y="4836"/>
                        <a:pt x="0" y="4836"/>
                      </a:cubicBezTo>
                      <a:lnTo>
                        <a:pt x="368" y="10789"/>
                      </a:lnTo>
                      <a:cubicBezTo>
                        <a:pt x="368" y="11168"/>
                        <a:pt x="747" y="11168"/>
                        <a:pt x="747" y="11168"/>
                      </a:cubicBezTo>
                      <a:lnTo>
                        <a:pt x="2288" y="11168"/>
                      </a:lnTo>
                      <a:cubicBezTo>
                        <a:pt x="2609" y="11168"/>
                        <a:pt x="2606" y="10917"/>
                        <a:pt x="2606" y="10917"/>
                      </a:cubicBezTo>
                      <a:lnTo>
                        <a:pt x="2606" y="4927"/>
                      </a:lnTo>
                      <a:cubicBezTo>
                        <a:pt x="2606" y="4469"/>
                        <a:pt x="2154" y="4475"/>
                        <a:pt x="2154" y="4475"/>
                      </a:cubicBezTo>
                      <a:close/>
                      <a:moveTo>
                        <a:pt x="2154" y="4475"/>
                      </a:moveTo>
                      <a:close/>
                    </a:path>
                  </a:pathLst>
                </a:custGeom>
                <a:noFill/>
                <a:ln w="12700" cap="flat">
                  <a:solidFill>
                    <a:schemeClr val="accent3">
                      <a:lumMod val="40000"/>
                      <a:lumOff val="60000"/>
                    </a:schemeClr>
                  </a:solidFill>
                  <a:miter lim="400000"/>
                </a:ln>
                <a:effectLst/>
              </p:spPr>
              <p:txBody>
                <a:bodyPr anchor="ctr"/>
                <a:lstStyle/>
                <a:p>
                  <a:pPr algn="ctr" defTabSz="914400"/>
                  <a:endParaRPr>
                    <a:solidFill>
                      <a:srgbClr val="ADB72D"/>
                    </a:solidFill>
                  </a:endParaRPr>
                </a:p>
              </p:txBody>
            </p:sp>
          </p:grpSp>
          <p:sp>
            <p:nvSpPr>
              <p:cNvPr id="99" name="íŝ1ïḑe"/>
              <p:cNvSpPr txBox="1"/>
              <p:nvPr/>
            </p:nvSpPr>
            <p:spPr bwMode="auto">
              <a:xfrm>
                <a:off x="1577" y="7749"/>
                <a:ext cx="2161" cy="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Bef>
                    <a:spcPct val="0"/>
                  </a:spcBef>
                </a:pPr>
                <a:r>
                  <a:rPr lang="zh-CN" altLang="en-US" sz="1600" dirty="0"/>
                  <a:t>绿色人才</a:t>
                </a:r>
                <a:endParaRPr lang="en-US" altLang="zh-CN" sz="1600" dirty="0"/>
              </a:p>
            </p:txBody>
          </p:sp>
        </p:grpSp>
        <p:grpSp>
          <p:nvGrpSpPr>
            <p:cNvPr id="87" name="iṧ1iḑè"/>
            <p:cNvGrpSpPr/>
            <p:nvPr/>
          </p:nvGrpSpPr>
          <p:grpSpPr>
            <a:xfrm>
              <a:off x="8520" y="6842"/>
              <a:ext cx="2161" cy="1608"/>
              <a:chOff x="1577" y="6751"/>
              <a:chExt cx="2161" cy="1608"/>
            </a:xfrm>
          </p:grpSpPr>
          <p:grpSp>
            <p:nvGrpSpPr>
              <p:cNvPr id="94" name="ïślïďè"/>
              <p:cNvGrpSpPr/>
              <p:nvPr/>
            </p:nvGrpSpPr>
            <p:grpSpPr>
              <a:xfrm>
                <a:off x="2197" y="6751"/>
                <a:ext cx="921" cy="921"/>
                <a:chOff x="1225381" y="3845442"/>
                <a:chExt cx="1041274" cy="1041274"/>
              </a:xfrm>
            </p:grpSpPr>
            <p:sp>
              <p:nvSpPr>
                <p:cNvPr id="96" name="îṡ1îdé"/>
                <p:cNvSpPr/>
                <p:nvPr/>
              </p:nvSpPr>
              <p:spPr>
                <a:xfrm>
                  <a:off x="1225381" y="3845442"/>
                  <a:ext cx="1041274" cy="1041274"/>
                </a:xfrm>
                <a:prstGeom prst="ellipse">
                  <a:avLst/>
                </a:prstGeom>
                <a:noFill/>
                <a:ln w="12700" cap="flat">
                  <a:solidFill>
                    <a:schemeClr val="accent3">
                      <a:lumMod val="40000"/>
                      <a:lumOff val="60000"/>
                    </a:schemeClr>
                  </a:solidFill>
                  <a:miter lim="400000"/>
                </a:ln>
                <a:effectLst/>
              </p:spPr>
              <p:txBody>
                <a:bodyPr anchor="ctr"/>
                <a:lstStyle/>
                <a:p>
                  <a:pPr algn="ctr" defTabSz="914400"/>
                  <a:endParaRPr>
                    <a:solidFill>
                      <a:srgbClr val="ADB72D"/>
                    </a:solidFill>
                  </a:endParaRPr>
                </a:p>
              </p:txBody>
            </p:sp>
            <p:sp>
              <p:nvSpPr>
                <p:cNvPr id="97" name="ïṥļíḋe"/>
                <p:cNvSpPr/>
                <p:nvPr/>
              </p:nvSpPr>
              <p:spPr>
                <a:xfrm>
                  <a:off x="1449238" y="4069354"/>
                  <a:ext cx="593560" cy="593449"/>
                </a:xfrm>
                <a:custGeom>
                  <a:avLst/>
                  <a:gdLst>
                    <a:gd name="T0" fmla="*/ 5601 w 11203"/>
                    <a:gd name="T1" fmla="*/ 0 h 11202"/>
                    <a:gd name="T2" fmla="*/ 0 w 11203"/>
                    <a:gd name="T3" fmla="*/ 5601 h 11202"/>
                    <a:gd name="T4" fmla="*/ 5603 w 11203"/>
                    <a:gd name="T5" fmla="*/ 11202 h 11202"/>
                    <a:gd name="T6" fmla="*/ 11203 w 11203"/>
                    <a:gd name="T7" fmla="*/ 5601 h 11202"/>
                    <a:gd name="T8" fmla="*/ 5601 w 11203"/>
                    <a:gd name="T9" fmla="*/ 0 h 11202"/>
                    <a:gd name="T10" fmla="*/ 8403 w 11203"/>
                    <a:gd name="T11" fmla="*/ 6218 h 11202"/>
                    <a:gd name="T12" fmla="*/ 5429 w 11203"/>
                    <a:gd name="T13" fmla="*/ 6218 h 11202"/>
                    <a:gd name="T14" fmla="*/ 5250 w 11203"/>
                    <a:gd name="T15" fmla="*/ 6182 h 11202"/>
                    <a:gd name="T16" fmla="*/ 4970 w 11203"/>
                    <a:gd name="T17" fmla="*/ 5760 h 11202"/>
                    <a:gd name="T18" fmla="*/ 4970 w 11203"/>
                    <a:gd name="T19" fmla="*/ 2786 h 11202"/>
                    <a:gd name="T20" fmla="*/ 5429 w 11203"/>
                    <a:gd name="T21" fmla="*/ 2327 h 11202"/>
                    <a:gd name="T22" fmla="*/ 5889 w 11203"/>
                    <a:gd name="T23" fmla="*/ 2786 h 11202"/>
                    <a:gd name="T24" fmla="*/ 5889 w 11203"/>
                    <a:gd name="T25" fmla="*/ 5301 h 11202"/>
                    <a:gd name="T26" fmla="*/ 8404 w 11203"/>
                    <a:gd name="T27" fmla="*/ 5301 h 11202"/>
                    <a:gd name="T28" fmla="*/ 8863 w 11203"/>
                    <a:gd name="T29" fmla="*/ 5760 h 11202"/>
                    <a:gd name="T30" fmla="*/ 8403 w 11203"/>
                    <a:gd name="T31" fmla="*/ 6218 h 11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203" h="11202">
                      <a:moveTo>
                        <a:pt x="5601" y="0"/>
                      </a:moveTo>
                      <a:cubicBezTo>
                        <a:pt x="2507" y="0"/>
                        <a:pt x="0" y="2507"/>
                        <a:pt x="0" y="5601"/>
                      </a:cubicBezTo>
                      <a:cubicBezTo>
                        <a:pt x="0" y="8695"/>
                        <a:pt x="2509" y="11202"/>
                        <a:pt x="5603" y="11202"/>
                      </a:cubicBezTo>
                      <a:cubicBezTo>
                        <a:pt x="8695" y="11202"/>
                        <a:pt x="11203" y="8695"/>
                        <a:pt x="11203" y="5601"/>
                      </a:cubicBezTo>
                      <a:cubicBezTo>
                        <a:pt x="11203" y="2507"/>
                        <a:pt x="8695" y="0"/>
                        <a:pt x="5601" y="0"/>
                      </a:cubicBezTo>
                      <a:close/>
                      <a:moveTo>
                        <a:pt x="8403" y="6218"/>
                      </a:moveTo>
                      <a:lnTo>
                        <a:pt x="5429" y="6218"/>
                      </a:lnTo>
                      <a:cubicBezTo>
                        <a:pt x="5366" y="6218"/>
                        <a:pt x="5305" y="6206"/>
                        <a:pt x="5250" y="6182"/>
                      </a:cubicBezTo>
                      <a:cubicBezTo>
                        <a:pt x="5085" y="6112"/>
                        <a:pt x="4970" y="5950"/>
                        <a:pt x="4970" y="5760"/>
                      </a:cubicBezTo>
                      <a:lnTo>
                        <a:pt x="4970" y="2786"/>
                      </a:lnTo>
                      <a:cubicBezTo>
                        <a:pt x="4970" y="2532"/>
                        <a:pt x="5175" y="2327"/>
                        <a:pt x="5429" y="2327"/>
                      </a:cubicBezTo>
                      <a:cubicBezTo>
                        <a:pt x="5683" y="2327"/>
                        <a:pt x="5889" y="2532"/>
                        <a:pt x="5889" y="2786"/>
                      </a:cubicBezTo>
                      <a:lnTo>
                        <a:pt x="5889" y="5301"/>
                      </a:lnTo>
                      <a:lnTo>
                        <a:pt x="8404" y="5301"/>
                      </a:lnTo>
                      <a:cubicBezTo>
                        <a:pt x="8657" y="5301"/>
                        <a:pt x="8863" y="5506"/>
                        <a:pt x="8863" y="5760"/>
                      </a:cubicBezTo>
                      <a:cubicBezTo>
                        <a:pt x="8863" y="6013"/>
                        <a:pt x="8656" y="6218"/>
                        <a:pt x="8403" y="6218"/>
                      </a:cubicBezTo>
                      <a:close/>
                    </a:path>
                  </a:pathLst>
                </a:custGeom>
                <a:noFill/>
                <a:ln w="12700" cap="flat">
                  <a:solidFill>
                    <a:schemeClr val="accent3">
                      <a:lumMod val="40000"/>
                      <a:lumOff val="60000"/>
                    </a:schemeClr>
                  </a:solidFill>
                  <a:miter lim="400000"/>
                </a:ln>
                <a:effectLst/>
              </p:spPr>
              <p:txBody>
                <a:bodyPr anchor="ctr"/>
                <a:lstStyle/>
                <a:p>
                  <a:pPr algn="ctr" defTabSz="914400"/>
                  <a:endParaRPr>
                    <a:solidFill>
                      <a:srgbClr val="ADB72D"/>
                    </a:solidFill>
                  </a:endParaRPr>
                </a:p>
              </p:txBody>
            </p:sp>
          </p:grpSp>
          <p:sp>
            <p:nvSpPr>
              <p:cNvPr id="95" name="îṧlîďe"/>
              <p:cNvSpPr txBox="1"/>
              <p:nvPr/>
            </p:nvSpPr>
            <p:spPr bwMode="auto">
              <a:xfrm>
                <a:off x="1577" y="7749"/>
                <a:ext cx="2161" cy="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Bef>
                    <a:spcPct val="0"/>
                  </a:spcBef>
                </a:pPr>
                <a:r>
                  <a:rPr lang="zh-CN" altLang="en-US" sz="1600" dirty="0"/>
                  <a:t>万年长青</a:t>
                </a:r>
                <a:endParaRPr lang="en-US" altLang="zh-CN" sz="1600" dirty="0"/>
              </a:p>
            </p:txBody>
          </p:sp>
        </p:grpSp>
        <p:grpSp>
          <p:nvGrpSpPr>
            <p:cNvPr id="88" name="íṧ1iḍé"/>
            <p:cNvGrpSpPr/>
            <p:nvPr/>
          </p:nvGrpSpPr>
          <p:grpSpPr>
            <a:xfrm>
              <a:off x="8192" y="7020"/>
              <a:ext cx="2816" cy="1271"/>
              <a:chOff x="8192" y="7020"/>
              <a:chExt cx="2816" cy="1271"/>
            </a:xfrm>
          </p:grpSpPr>
          <p:cxnSp>
            <p:nvCxnSpPr>
              <p:cNvPr id="92" name="直接连接符 91"/>
              <p:cNvCxnSpPr/>
              <p:nvPr/>
            </p:nvCxnSpPr>
            <p:spPr>
              <a:xfrm>
                <a:off x="8192" y="7020"/>
                <a:ext cx="0" cy="1271"/>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93" name="直接连接符 92"/>
              <p:cNvCxnSpPr/>
              <p:nvPr/>
            </p:nvCxnSpPr>
            <p:spPr>
              <a:xfrm>
                <a:off x="11008" y="7020"/>
                <a:ext cx="0" cy="1271"/>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grpSp>
        <p:grpSp>
          <p:nvGrpSpPr>
            <p:cNvPr id="89" name="ïṡļîḋê"/>
            <p:cNvGrpSpPr/>
            <p:nvPr/>
          </p:nvGrpSpPr>
          <p:grpSpPr>
            <a:xfrm>
              <a:off x="2540" y="7020"/>
              <a:ext cx="2816" cy="1271"/>
              <a:chOff x="2560" y="7020"/>
              <a:chExt cx="2816" cy="1271"/>
            </a:xfrm>
          </p:grpSpPr>
          <p:cxnSp>
            <p:nvCxnSpPr>
              <p:cNvPr id="90" name="直接连接符 89"/>
              <p:cNvCxnSpPr/>
              <p:nvPr/>
            </p:nvCxnSpPr>
            <p:spPr>
              <a:xfrm>
                <a:off x="5376" y="7020"/>
                <a:ext cx="0" cy="1271"/>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91" name="直接连接符 90"/>
              <p:cNvCxnSpPr/>
              <p:nvPr/>
            </p:nvCxnSpPr>
            <p:spPr>
              <a:xfrm>
                <a:off x="2560" y="7020"/>
                <a:ext cx="0" cy="1271"/>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grpSp>
      </p:grpSp>
      <p:sp>
        <p:nvSpPr>
          <p:cNvPr id="75" name="îṥļidê"/>
          <p:cNvSpPr/>
          <p:nvPr/>
        </p:nvSpPr>
        <p:spPr>
          <a:xfrm>
            <a:off x="6318254" y="1313734"/>
            <a:ext cx="5130800" cy="50165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pic>
        <p:nvPicPr>
          <p:cNvPr id="4" name="图片 3"/>
          <p:cNvPicPr>
            <a:picLocks noChangeAspect="1"/>
          </p:cNvPicPr>
          <p:nvPr/>
        </p:nvPicPr>
        <p:blipFill rotWithShape="1">
          <a:blip r:embed="rId1" cstate="screen"/>
          <a:srcRect/>
          <a:stretch>
            <a:fillRect/>
          </a:stretch>
        </p:blipFill>
        <p:spPr>
          <a:xfrm>
            <a:off x="7629528" y="1130300"/>
            <a:ext cx="3857625" cy="5383369"/>
          </a:xfrm>
          <a:prstGeom prst="rect">
            <a:avLst/>
          </a:prstGeom>
          <a:ln>
            <a:noFill/>
          </a:ln>
          <a:effectLst>
            <a:outerShdw blurRad="292100" dist="139700" dir="2700000" algn="tl" rotWithShape="0">
              <a:srgbClr val="333333">
                <a:alpha val="65000"/>
              </a:srgbClr>
            </a:outerShdw>
          </a:effectLst>
        </p:spPr>
      </p:pic>
      <p:sp>
        <p:nvSpPr>
          <p:cNvPr id="5" name="文本框 4"/>
          <p:cNvSpPr txBox="1"/>
          <p:nvPr/>
        </p:nvSpPr>
        <p:spPr>
          <a:xfrm>
            <a:off x="6596277" y="2157181"/>
            <a:ext cx="677108" cy="3435460"/>
          </a:xfrm>
          <a:prstGeom prst="rect">
            <a:avLst/>
          </a:prstGeom>
          <a:noFill/>
        </p:spPr>
        <p:txBody>
          <a:bodyPr vert="eaVert" wrap="square" rtlCol="0">
            <a:spAutoFit/>
          </a:bodyPr>
          <a:lstStyle/>
          <a:p>
            <a:r>
              <a:rPr lang="zh-CN" altLang="en-US" sz="3200" b="1" dirty="0">
                <a:solidFill>
                  <a:srgbClr val="FCD874"/>
                </a:solidFill>
                <a:latin typeface="Adobe 宋体 Std L" panose="02020300000000000000" pitchFamily="18" charset="-122"/>
                <a:ea typeface="Adobe 宋体 Std L" panose="02020300000000000000" pitchFamily="18" charset="-122"/>
              </a:rPr>
              <a:t>请在此输入内容</a:t>
            </a:r>
            <a:endParaRPr lang="zh-CN" altLang="en-US" sz="3200" b="1" dirty="0">
              <a:solidFill>
                <a:srgbClr val="FCD874"/>
              </a:solidFill>
              <a:latin typeface="Adobe 宋体 Std L" panose="02020300000000000000" pitchFamily="18" charset="-122"/>
              <a:ea typeface="Adobe 宋体 Std L" panose="02020300000000000000" pitchFamily="18" charset="-122"/>
            </a:endParaRPr>
          </a:p>
        </p:txBody>
      </p:sp>
    </p:spTree>
    <p:custDataLst>
      <p:tags r:id="rId2"/>
    </p:custDataLst>
  </p:cSld>
  <p:clrMapOvr>
    <a:overrideClrMapping bg1="lt1" tx1="dk1" bg2="lt2" tx2="dk2" accent1="accent1" accent2="accent2" accent3="accent3" accent4="accent4" accent5="accent5" accent6="accent6" hlink="hlink" folHlink="folHlink"/>
  </p:clrMapOvr>
  <p:transition spd="med">
    <p:pull/>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294967295"/>
          </p:nvPr>
        </p:nvSpPr>
        <p:spPr>
          <a:xfrm>
            <a:off x="9448800" y="6356350"/>
            <a:ext cx="2743200" cy="365125"/>
          </a:xfrm>
        </p:spPr>
        <p:txBody>
          <a:bodyPr/>
          <a:lstStyle/>
          <a:p>
            <a:fld id="{134FB6C8-7C8F-4A07-82BA-70423D8EE858}" type="slidenum">
              <a:rPr lang="zh-CN" altLang="en-US" smtClean="0"/>
            </a:fld>
            <a:endParaRPr lang="zh-CN" altLang="en-US"/>
          </a:p>
        </p:txBody>
      </p:sp>
      <p:sp>
        <p:nvSpPr>
          <p:cNvPr id="7" name="矩形 6"/>
          <p:cNvSpPr/>
          <p:nvPr/>
        </p:nvSpPr>
        <p:spPr>
          <a:xfrm>
            <a:off x="2278529" y="2771278"/>
            <a:ext cx="3958880" cy="830997"/>
          </a:xfrm>
          <a:prstGeom prst="rect">
            <a:avLst/>
          </a:prstGeom>
        </p:spPr>
        <p:txBody>
          <a:bodyPr wrap="square" anchor="ctr">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4800" b="1" i="0" u="none" strike="noStrike" kern="1200" cap="none" spc="0" normalizeH="0" baseline="0" noProof="0" dirty="0">
                <a:ln>
                  <a:noFill/>
                </a:ln>
                <a:solidFill>
                  <a:srgbClr val="F8C891"/>
                </a:solidFill>
                <a:effectLst/>
                <a:uLnTx/>
                <a:uFillTx/>
                <a:latin typeface="思源宋体 Heavy" panose="02020900000000000000" pitchFamily="18" charset="-122"/>
                <a:ea typeface="思源宋体 Heavy" panose="02020900000000000000" pitchFamily="18" charset="-122"/>
                <a:cs typeface="微软雅黑" panose="020B0503020204020204" charset="-122"/>
              </a:rPr>
              <a:t>研究意义</a:t>
            </a:r>
            <a:endParaRPr kumimoji="0" lang="zh-CN" altLang="en-US" sz="4800" b="1" i="0" u="none" strike="noStrike" kern="1200" cap="none" spc="0" normalizeH="0" baseline="0" noProof="0" dirty="0">
              <a:ln>
                <a:noFill/>
              </a:ln>
              <a:solidFill>
                <a:srgbClr val="F8C891"/>
              </a:solidFill>
              <a:effectLst/>
              <a:uLnTx/>
              <a:uFillTx/>
              <a:latin typeface="思源宋体 Heavy" panose="02020900000000000000" pitchFamily="18" charset="-122"/>
              <a:ea typeface="思源宋体 Heavy" panose="02020900000000000000" pitchFamily="18" charset="-122"/>
              <a:cs typeface="微软雅黑" panose="020B0503020204020204" charset="-122"/>
            </a:endParaRPr>
          </a:p>
        </p:txBody>
      </p:sp>
      <p:sp>
        <p:nvSpPr>
          <p:cNvPr id="8" name="文本框 7"/>
          <p:cNvSpPr txBox="1"/>
          <p:nvPr/>
        </p:nvSpPr>
        <p:spPr>
          <a:xfrm>
            <a:off x="2334344" y="3662830"/>
            <a:ext cx="3761656" cy="307777"/>
          </a:xfrm>
          <a:prstGeom prst="rect">
            <a:avLst/>
          </a:prstGeom>
          <a:noFill/>
        </p:spPr>
        <p:txBody>
          <a:bodyPr wrap="square" rtlCol="0">
            <a:spAutoFit/>
          </a:bodyPr>
          <a:lstStyle/>
          <a:p>
            <a:pPr lvl="0" algn="dist">
              <a:defRPr/>
            </a:pPr>
            <a:r>
              <a:rPr kumimoji="0" lang="en-US" altLang="zh-CN" sz="1400" b="0" i="0" u="none" strike="noStrike" kern="1200" cap="none" spc="50" normalizeH="0" baseline="0" noProof="0" dirty="0">
                <a:ln>
                  <a:noFill/>
                </a:ln>
                <a:solidFill>
                  <a:prstClr val="white"/>
                </a:solidFill>
                <a:effectLst/>
                <a:uLnTx/>
                <a:uFillTx/>
                <a:latin typeface="+mj-ea"/>
                <a:ea typeface="+mj-ea"/>
                <a:cs typeface="Arial" panose="020B0604020202020204" pitchFamily="34" charset="0"/>
              </a:rPr>
              <a:t>RESEARCH </a:t>
            </a:r>
            <a:r>
              <a:rPr lang="en-US" altLang="zh-CN" sz="1400" spc="50" dirty="0">
                <a:solidFill>
                  <a:prstClr val="white"/>
                </a:solidFill>
                <a:latin typeface="+mj-ea"/>
                <a:ea typeface="+mj-ea"/>
                <a:cs typeface="Arial" panose="020B0604020202020204" pitchFamily="34" charset="0"/>
              </a:rPr>
              <a:t>SIGNIFICANCE</a:t>
            </a:r>
            <a:endParaRPr lang="zh-CN" altLang="en-US" sz="1400" spc="50" dirty="0">
              <a:solidFill>
                <a:prstClr val="white"/>
              </a:solidFill>
              <a:latin typeface="+mj-ea"/>
              <a:ea typeface="+mj-ea"/>
              <a:cs typeface="Arial" panose="020B0604020202020204" pitchFamily="34" charset="0"/>
            </a:endParaRPr>
          </a:p>
        </p:txBody>
      </p:sp>
      <p:sp>
        <p:nvSpPr>
          <p:cNvPr id="9" name="文本框 8"/>
          <p:cNvSpPr txBox="1"/>
          <p:nvPr/>
        </p:nvSpPr>
        <p:spPr>
          <a:xfrm>
            <a:off x="7253099" y="422917"/>
            <a:ext cx="3358612" cy="6586418"/>
          </a:xfrm>
          <a:prstGeom prst="rect">
            <a:avLst/>
          </a:prstGeom>
          <a:noFill/>
        </p:spPr>
        <p:txBody>
          <a:bodyPr wrap="none" rtlCol="0">
            <a:spAutoFit/>
          </a:bodyPr>
          <a:lstStyle>
            <a:defPPr>
              <a:defRPr lang="en-US"/>
            </a:defPPr>
            <a:lvl1pPr marR="0" lvl="0" indent="0" algn="ctr" defTabSz="914400" fontAlgn="auto">
              <a:lnSpc>
                <a:spcPct val="100000"/>
              </a:lnSpc>
              <a:spcBef>
                <a:spcPts val="0"/>
              </a:spcBef>
              <a:spcAft>
                <a:spcPts val="0"/>
              </a:spcAft>
              <a:buClrTx/>
              <a:buSzTx/>
              <a:buFontTx/>
              <a:buNone/>
              <a:defRPr kumimoji="0" sz="42200" b="0" i="0" u="none" strike="noStrike" cap="none" spc="0" normalizeH="0" baseline="0">
                <a:ln>
                  <a:noFill/>
                </a:ln>
                <a:solidFill>
                  <a:srgbClr val="A5B592"/>
                </a:solidFill>
                <a:effectLst/>
                <a:uLnTx/>
                <a:uFillTx/>
                <a:latin typeface="苹方 常规" panose="020B0300000000000000" pitchFamily="34" charset="-122"/>
                <a:ea typeface="苹方 常规" panose="020B0300000000000000" pitchFamily="34" charset="-122"/>
                <a:cs typeface="Roboto Condensed" panose="02000000000000000000" pitchFamily="2" charset="0"/>
              </a:defRPr>
            </a:lvl1pPr>
          </a:lstStyle>
          <a:p>
            <a:r>
              <a:rPr lang="en-US" altLang="zh-CN" dirty="0">
                <a:solidFill>
                  <a:srgbClr val="F8C891"/>
                </a:solidFill>
              </a:rPr>
              <a:t>2</a:t>
            </a:r>
            <a:endParaRPr lang="en-US" altLang="zh-CN" dirty="0">
              <a:solidFill>
                <a:srgbClr val="F8C891"/>
              </a:solidFill>
            </a:endParaRPr>
          </a:p>
        </p:txBody>
      </p:sp>
      <p:sp>
        <p:nvSpPr>
          <p:cNvPr id="10" name="文本框 9"/>
          <p:cNvSpPr txBox="1"/>
          <p:nvPr/>
        </p:nvSpPr>
        <p:spPr>
          <a:xfrm rot="5400000">
            <a:off x="9590487" y="2260295"/>
            <a:ext cx="1514411" cy="338554"/>
          </a:xfrm>
          <a:prstGeom prst="rect">
            <a:avLst/>
          </a:prstGeom>
          <a:noFill/>
          <a:ln>
            <a:solidFill>
              <a:schemeClr val="bg1"/>
            </a:solidFill>
          </a:ln>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dirty="0">
                <a:ln>
                  <a:noFill/>
                </a:ln>
                <a:solidFill>
                  <a:prstClr val="white"/>
                </a:solidFill>
                <a:effectLst/>
                <a:uLnTx/>
                <a:uFillTx/>
                <a:latin typeface="Calibri Light" panose="020F0302020204030204" pitchFamily="34" charset="0"/>
                <a:ea typeface="等线 Light" panose="02010600030101010101" pitchFamily="2" charset="-122"/>
                <a:cs typeface="+mn-cs"/>
              </a:rPr>
              <a:t>PART TWO</a:t>
            </a:r>
            <a:endParaRPr kumimoji="0" lang="zh-CN" altLang="en-US" sz="1600" b="0" i="0" u="none" strike="noStrike" kern="1200" cap="none" spc="0" normalizeH="0" baseline="0" noProof="0" dirty="0">
              <a:ln>
                <a:noFill/>
              </a:ln>
              <a:solidFill>
                <a:prstClr val="white"/>
              </a:solidFill>
              <a:effectLst/>
              <a:uLnTx/>
              <a:uFillTx/>
              <a:latin typeface="Calibri Light" panose="020F0302020204030204" pitchFamily="34" charset="0"/>
              <a:ea typeface="等线 Light" panose="02010600030101010101" pitchFamily="2" charset="-122"/>
              <a:cs typeface="+mn-cs"/>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pPr algn="just"/>
            <a:r>
              <a:rPr lang="zh-CN" altLang="en-US" sz="1800" b="1" dirty="0">
                <a:solidFill>
                  <a:srgbClr val="A5B592"/>
                </a:solidFill>
                <a:latin typeface="Adobe 宋体 Std L" panose="02020300000000000000" pitchFamily="18" charset="-122"/>
                <a:ea typeface="Adobe 宋体 Std L" panose="02020300000000000000" pitchFamily="18" charset="-122"/>
              </a:rPr>
              <a:t>华中师范大学（</a:t>
            </a:r>
            <a:r>
              <a:rPr lang="en-US" altLang="zh-CN" sz="1800" b="1" dirty="0">
                <a:solidFill>
                  <a:srgbClr val="A5B592"/>
                </a:solidFill>
                <a:latin typeface="Adobe 宋体 Std L" panose="02020300000000000000" pitchFamily="18" charset="-122"/>
                <a:ea typeface="Adobe 宋体 Std L" panose="02020300000000000000" pitchFamily="18" charset="-122"/>
              </a:rPr>
              <a:t>Central China Normal University</a:t>
            </a:r>
            <a:r>
              <a:rPr lang="zh-CN" altLang="en-US" sz="1800" b="1" dirty="0">
                <a:solidFill>
                  <a:srgbClr val="A5B592"/>
                </a:solidFill>
                <a:latin typeface="Adobe 宋体 Std L" panose="02020300000000000000" pitchFamily="18" charset="-122"/>
                <a:ea typeface="Adobe 宋体 Std L" panose="02020300000000000000" pitchFamily="18" charset="-122"/>
              </a:rPr>
              <a:t>），简称“华中师大</a:t>
            </a:r>
            <a:r>
              <a:rPr lang="en-US" altLang="zh-CN" sz="1800" b="1" dirty="0">
                <a:solidFill>
                  <a:srgbClr val="A5B592"/>
                </a:solidFill>
                <a:latin typeface="Adobe 宋体 Std L" panose="02020300000000000000" pitchFamily="18" charset="-122"/>
                <a:ea typeface="Adobe 宋体 Std L" panose="02020300000000000000" pitchFamily="18" charset="-122"/>
              </a:rPr>
              <a:t>”</a:t>
            </a:r>
            <a:r>
              <a:rPr lang="zh-CN" altLang="en-US" sz="1800" b="1" dirty="0">
                <a:solidFill>
                  <a:srgbClr val="A5B592"/>
                </a:solidFill>
                <a:latin typeface="Adobe 宋体 Std L" panose="02020300000000000000" pitchFamily="18" charset="-122"/>
                <a:ea typeface="Adobe 宋体 Std L" panose="02020300000000000000" pitchFamily="18" charset="-122"/>
              </a:rPr>
              <a:t>，位于湖北省武汉市，是中华人民共和国教育部直属重点综合性师范大学，由教育部和湖北省人民政府共建 ；位列国家“双一流”、“</a:t>
            </a:r>
            <a:r>
              <a:rPr lang="en-US" altLang="zh-CN" sz="1800" b="1" dirty="0">
                <a:solidFill>
                  <a:srgbClr val="A5B592"/>
                </a:solidFill>
                <a:latin typeface="Adobe 宋体 Std L" panose="02020300000000000000" pitchFamily="18" charset="-122"/>
                <a:ea typeface="Adobe 宋体 Std L" panose="02020300000000000000" pitchFamily="18" charset="-122"/>
              </a:rPr>
              <a:t>211</a:t>
            </a:r>
            <a:r>
              <a:rPr lang="zh-CN" altLang="en-US" sz="1800" b="1" dirty="0">
                <a:solidFill>
                  <a:srgbClr val="A5B592"/>
                </a:solidFill>
                <a:latin typeface="Adobe 宋体 Std L" panose="02020300000000000000" pitchFamily="18" charset="-122"/>
                <a:ea typeface="Adobe 宋体 Std L" panose="02020300000000000000" pitchFamily="18" charset="-122"/>
              </a:rPr>
              <a:t>工程”、“</a:t>
            </a:r>
            <a:r>
              <a:rPr lang="en-US" altLang="zh-CN" sz="1800" b="1" dirty="0">
                <a:solidFill>
                  <a:srgbClr val="A5B592"/>
                </a:solidFill>
                <a:latin typeface="Adobe 宋体 Std L" panose="02020300000000000000" pitchFamily="18" charset="-122"/>
                <a:ea typeface="Adobe 宋体 Std L" panose="02020300000000000000" pitchFamily="18" charset="-122"/>
              </a:rPr>
              <a:t>985</a:t>
            </a:r>
            <a:r>
              <a:rPr lang="zh-CN" altLang="en-US" sz="1800" b="1" dirty="0">
                <a:solidFill>
                  <a:srgbClr val="A5B592"/>
                </a:solidFill>
                <a:latin typeface="Adobe 宋体 Std L" panose="02020300000000000000" pitchFamily="18" charset="-122"/>
                <a:ea typeface="Adobe 宋体 Std L" panose="02020300000000000000" pitchFamily="18" charset="-122"/>
              </a:rPr>
              <a:t>工程优势学科创新平台。</a:t>
            </a:r>
            <a:endParaRPr lang="en-US" altLang="zh-CN" sz="1800" b="1" dirty="0">
              <a:solidFill>
                <a:srgbClr val="A5B592"/>
              </a:solidFill>
              <a:latin typeface="Adobe 宋体 Std L" panose="02020300000000000000" pitchFamily="18" charset="-122"/>
              <a:ea typeface="Adobe 宋体 Std L" panose="02020300000000000000" pitchFamily="18" charset="-122"/>
            </a:endParaRPr>
          </a:p>
        </p:txBody>
      </p:sp>
      <p:sp>
        <p:nvSpPr>
          <p:cNvPr id="5" name="内容占位符 4"/>
          <p:cNvSpPr>
            <a:spLocks noGrp="1"/>
          </p:cNvSpPr>
          <p:nvPr>
            <p:ph sz="quarter" idx="13"/>
          </p:nvPr>
        </p:nvSpPr>
        <p:spPr>
          <a:xfrm>
            <a:off x="2533650" y="2302944"/>
            <a:ext cx="7124700" cy="530225"/>
          </a:xfrm>
        </p:spPr>
        <p:txBody>
          <a:bodyPr/>
          <a:lstStyle/>
          <a:p>
            <a:r>
              <a:rPr lang="zh-CN" altLang="en-US" b="1" dirty="0">
                <a:solidFill>
                  <a:srgbClr val="A5B592"/>
                </a:solidFill>
              </a:rPr>
              <a:t>华中师范大学历史沿革</a:t>
            </a:r>
            <a:endParaRPr lang="zh-CN" altLang="en-US" b="1" dirty="0">
              <a:solidFill>
                <a:srgbClr val="A5B592"/>
              </a:solidFill>
            </a:endParaRPr>
          </a:p>
        </p:txBody>
      </p:sp>
      <p:sp>
        <p:nvSpPr>
          <p:cNvPr id="7" name="î$lïḍè"/>
          <p:cNvSpPr/>
          <p:nvPr/>
        </p:nvSpPr>
        <p:spPr bwMode="auto">
          <a:xfrm>
            <a:off x="-27364" y="3142988"/>
            <a:ext cx="12173704" cy="3113795"/>
          </a:xfrm>
          <a:custGeom>
            <a:avLst/>
            <a:gdLst>
              <a:gd name="connsiteX0" fmla="*/ 0 w 8355187"/>
              <a:gd name="connsiteY0" fmla="*/ 1500631 h 1843969"/>
              <a:gd name="connsiteX1" fmla="*/ 977900 w 8355187"/>
              <a:gd name="connsiteY1" fmla="*/ 1056131 h 1843969"/>
              <a:gd name="connsiteX2" fmla="*/ 2235200 w 8355187"/>
              <a:gd name="connsiteY2" fmla="*/ 1843531 h 1843969"/>
              <a:gd name="connsiteX3" fmla="*/ 3797300 w 8355187"/>
              <a:gd name="connsiteY3" fmla="*/ 929131 h 1843969"/>
              <a:gd name="connsiteX4" fmla="*/ 5219700 w 8355187"/>
              <a:gd name="connsiteY4" fmla="*/ 1665731 h 1843969"/>
              <a:gd name="connsiteX5" fmla="*/ 6934200 w 8355187"/>
              <a:gd name="connsiteY5" fmla="*/ 2031 h 1843969"/>
              <a:gd name="connsiteX6" fmla="*/ 8255000 w 8355187"/>
              <a:gd name="connsiteY6" fmla="*/ 1208531 h 1843969"/>
              <a:gd name="connsiteX0-1" fmla="*/ 0 w 8355187"/>
              <a:gd name="connsiteY0-2" fmla="*/ 1500631 h 1843969"/>
              <a:gd name="connsiteX1-3" fmla="*/ 977900 w 8355187"/>
              <a:gd name="connsiteY1-4" fmla="*/ 1056131 h 1843969"/>
              <a:gd name="connsiteX2-5" fmla="*/ 2235200 w 8355187"/>
              <a:gd name="connsiteY2-6" fmla="*/ 1843531 h 1843969"/>
              <a:gd name="connsiteX3-7" fmla="*/ 3797300 w 8355187"/>
              <a:gd name="connsiteY3-8" fmla="*/ 929131 h 1843969"/>
              <a:gd name="connsiteX4-9" fmla="*/ 5219700 w 8355187"/>
              <a:gd name="connsiteY4-10" fmla="*/ 1665731 h 1843969"/>
              <a:gd name="connsiteX5-11" fmla="*/ 6934200 w 8355187"/>
              <a:gd name="connsiteY5-12" fmla="*/ 2031 h 1843969"/>
              <a:gd name="connsiteX6-13" fmla="*/ 8255000 w 8355187"/>
              <a:gd name="connsiteY6-14" fmla="*/ 1208531 h 1843969"/>
              <a:gd name="connsiteX7" fmla="*/ 0 w 8355187"/>
              <a:gd name="connsiteY7" fmla="*/ 1500631 h 1843969"/>
              <a:gd name="connsiteX0-15" fmla="*/ 8255000 w 8413952"/>
              <a:gd name="connsiteY0-16" fmla="*/ 1208531 h 1843969"/>
              <a:gd name="connsiteX1-17" fmla="*/ 0 w 8413952"/>
              <a:gd name="connsiteY1-18" fmla="*/ 1500631 h 1843969"/>
              <a:gd name="connsiteX2-19" fmla="*/ 977900 w 8413952"/>
              <a:gd name="connsiteY2-20" fmla="*/ 1056131 h 1843969"/>
              <a:gd name="connsiteX3-21" fmla="*/ 2235200 w 8413952"/>
              <a:gd name="connsiteY3-22" fmla="*/ 1843531 h 1843969"/>
              <a:gd name="connsiteX4-23" fmla="*/ 3797300 w 8413952"/>
              <a:gd name="connsiteY4-24" fmla="*/ 929131 h 1843969"/>
              <a:gd name="connsiteX5-25" fmla="*/ 5219700 w 8413952"/>
              <a:gd name="connsiteY5-26" fmla="*/ 1665731 h 1843969"/>
              <a:gd name="connsiteX6-27" fmla="*/ 6934200 w 8413952"/>
              <a:gd name="connsiteY6-28" fmla="*/ 2031 h 1843969"/>
              <a:gd name="connsiteX7-29" fmla="*/ 8346440 w 8413952"/>
              <a:gd name="connsiteY7-30" fmla="*/ 1299971 h 1843969"/>
              <a:gd name="connsiteX0-31" fmla="*/ 0 w 8413952"/>
              <a:gd name="connsiteY0-32" fmla="*/ 1500631 h 1843969"/>
              <a:gd name="connsiteX1-33" fmla="*/ 977900 w 8413952"/>
              <a:gd name="connsiteY1-34" fmla="*/ 1056131 h 1843969"/>
              <a:gd name="connsiteX2-35" fmla="*/ 2235200 w 8413952"/>
              <a:gd name="connsiteY2-36" fmla="*/ 1843531 h 1843969"/>
              <a:gd name="connsiteX3-37" fmla="*/ 3797300 w 8413952"/>
              <a:gd name="connsiteY3-38" fmla="*/ 929131 h 1843969"/>
              <a:gd name="connsiteX4-39" fmla="*/ 5219700 w 8413952"/>
              <a:gd name="connsiteY4-40" fmla="*/ 1665731 h 1843969"/>
              <a:gd name="connsiteX5-41" fmla="*/ 6934200 w 8413952"/>
              <a:gd name="connsiteY5-42" fmla="*/ 2031 h 1843969"/>
              <a:gd name="connsiteX6-43" fmla="*/ 8346440 w 8413952"/>
              <a:gd name="connsiteY6-44" fmla="*/ 1299971 h 1843969"/>
              <a:gd name="connsiteX0-45" fmla="*/ 0 w 8430936"/>
              <a:gd name="connsiteY0-46" fmla="*/ 1500631 h 1843969"/>
              <a:gd name="connsiteX1-47" fmla="*/ 977900 w 8430936"/>
              <a:gd name="connsiteY1-48" fmla="*/ 1056131 h 1843969"/>
              <a:gd name="connsiteX2-49" fmla="*/ 2235200 w 8430936"/>
              <a:gd name="connsiteY2-50" fmla="*/ 1843531 h 1843969"/>
              <a:gd name="connsiteX3-51" fmla="*/ 3797300 w 8430936"/>
              <a:gd name="connsiteY3-52" fmla="*/ 929131 h 1843969"/>
              <a:gd name="connsiteX4-53" fmla="*/ 5219700 w 8430936"/>
              <a:gd name="connsiteY4-54" fmla="*/ 1665731 h 1843969"/>
              <a:gd name="connsiteX5-55" fmla="*/ 6934200 w 8430936"/>
              <a:gd name="connsiteY5-56" fmla="*/ 2031 h 1843969"/>
              <a:gd name="connsiteX6-57" fmla="*/ 8346440 w 8430936"/>
              <a:gd name="connsiteY6-58" fmla="*/ 1299971 h 1843969"/>
              <a:gd name="connsiteX7-59" fmla="*/ 8267699 w 8430936"/>
              <a:gd name="connsiteY7-60" fmla="*/ 1284731 h 1843969"/>
              <a:gd name="connsiteX0-61" fmla="*/ 0 w 8267699"/>
              <a:gd name="connsiteY0-62" fmla="*/ 1501290 h 1844628"/>
              <a:gd name="connsiteX1-63" fmla="*/ 977900 w 8267699"/>
              <a:gd name="connsiteY1-64" fmla="*/ 1056790 h 1844628"/>
              <a:gd name="connsiteX2-65" fmla="*/ 2235200 w 8267699"/>
              <a:gd name="connsiteY2-66" fmla="*/ 1844190 h 1844628"/>
              <a:gd name="connsiteX3-67" fmla="*/ 3797300 w 8267699"/>
              <a:gd name="connsiteY3-68" fmla="*/ 929790 h 1844628"/>
              <a:gd name="connsiteX4-69" fmla="*/ 5219700 w 8267699"/>
              <a:gd name="connsiteY4-70" fmla="*/ 1666390 h 1844628"/>
              <a:gd name="connsiteX5-71" fmla="*/ 6934200 w 8267699"/>
              <a:gd name="connsiteY5-72" fmla="*/ 2690 h 1844628"/>
              <a:gd name="connsiteX6-73" fmla="*/ 8267699 w 8267699"/>
              <a:gd name="connsiteY6-74" fmla="*/ 1285390 h 1844628"/>
              <a:gd name="connsiteX0-75" fmla="*/ 0 w 8267699"/>
              <a:gd name="connsiteY0-76" fmla="*/ 1501290 h 1844553"/>
              <a:gd name="connsiteX1-77" fmla="*/ 977900 w 8267699"/>
              <a:gd name="connsiteY1-78" fmla="*/ 1056790 h 1844553"/>
              <a:gd name="connsiteX2-79" fmla="*/ 2235200 w 8267699"/>
              <a:gd name="connsiteY2-80" fmla="*/ 1844190 h 1844553"/>
              <a:gd name="connsiteX3-81" fmla="*/ 3681492 w 8267699"/>
              <a:gd name="connsiteY3-82" fmla="*/ 941513 h 1844553"/>
              <a:gd name="connsiteX4-83" fmla="*/ 5219700 w 8267699"/>
              <a:gd name="connsiteY4-84" fmla="*/ 1666390 h 1844553"/>
              <a:gd name="connsiteX5-85" fmla="*/ 6934200 w 8267699"/>
              <a:gd name="connsiteY5-86" fmla="*/ 2690 h 1844553"/>
              <a:gd name="connsiteX6-87" fmla="*/ 8267699 w 8267699"/>
              <a:gd name="connsiteY6-88" fmla="*/ 1285390 h 1844553"/>
              <a:gd name="connsiteX0-89" fmla="*/ 0 w 8423631"/>
              <a:gd name="connsiteY0-90" fmla="*/ 1795939 h 1844531"/>
              <a:gd name="connsiteX1-91" fmla="*/ 1133832 w 8423631"/>
              <a:gd name="connsiteY1-92" fmla="*/ 1056790 h 1844531"/>
              <a:gd name="connsiteX2-93" fmla="*/ 2391132 w 8423631"/>
              <a:gd name="connsiteY2-94" fmla="*/ 1844190 h 1844531"/>
              <a:gd name="connsiteX3-95" fmla="*/ 3837424 w 8423631"/>
              <a:gd name="connsiteY3-96" fmla="*/ 941513 h 1844531"/>
              <a:gd name="connsiteX4-97" fmla="*/ 5375632 w 8423631"/>
              <a:gd name="connsiteY4-98" fmla="*/ 1666390 h 1844531"/>
              <a:gd name="connsiteX5-99" fmla="*/ 7090132 w 8423631"/>
              <a:gd name="connsiteY5-100" fmla="*/ 2690 h 1844531"/>
              <a:gd name="connsiteX6-101" fmla="*/ 8423631 w 8423631"/>
              <a:gd name="connsiteY6-102" fmla="*/ 1285390 h 1844531"/>
              <a:gd name="connsiteX0-103" fmla="*/ 0 w 8423631"/>
              <a:gd name="connsiteY0-104" fmla="*/ 1795939 h 1844522"/>
              <a:gd name="connsiteX1-105" fmla="*/ 1133832 w 8423631"/>
              <a:gd name="connsiteY1-106" fmla="*/ 1056790 h 1844522"/>
              <a:gd name="connsiteX2-107" fmla="*/ 2391132 w 8423631"/>
              <a:gd name="connsiteY2-108" fmla="*/ 1844190 h 1844522"/>
              <a:gd name="connsiteX3-109" fmla="*/ 3837424 w 8423631"/>
              <a:gd name="connsiteY3-110" fmla="*/ 941513 h 1844522"/>
              <a:gd name="connsiteX4-111" fmla="*/ 5375632 w 8423631"/>
              <a:gd name="connsiteY4-112" fmla="*/ 1666390 h 1844522"/>
              <a:gd name="connsiteX5-113" fmla="*/ 7090132 w 8423631"/>
              <a:gd name="connsiteY5-114" fmla="*/ 2690 h 1844522"/>
              <a:gd name="connsiteX6-115" fmla="*/ 8423631 w 8423631"/>
              <a:gd name="connsiteY6-116" fmla="*/ 1285390 h 1844522"/>
              <a:gd name="connsiteX0-117" fmla="*/ 0 w 9879802"/>
              <a:gd name="connsiteY0-118" fmla="*/ 3020639 h 3020639"/>
              <a:gd name="connsiteX1-119" fmla="*/ 2590003 w 9879802"/>
              <a:gd name="connsiteY1-120" fmla="*/ 1056790 h 3020639"/>
              <a:gd name="connsiteX2-121" fmla="*/ 3847303 w 9879802"/>
              <a:gd name="connsiteY2-122" fmla="*/ 1844190 h 3020639"/>
              <a:gd name="connsiteX3-123" fmla="*/ 5293595 w 9879802"/>
              <a:gd name="connsiteY3-124" fmla="*/ 941513 h 3020639"/>
              <a:gd name="connsiteX4-125" fmla="*/ 6831803 w 9879802"/>
              <a:gd name="connsiteY4-126" fmla="*/ 1666390 h 3020639"/>
              <a:gd name="connsiteX5-127" fmla="*/ 8546303 w 9879802"/>
              <a:gd name="connsiteY5-128" fmla="*/ 2690 h 3020639"/>
              <a:gd name="connsiteX6-129" fmla="*/ 9879802 w 9879802"/>
              <a:gd name="connsiteY6-130" fmla="*/ 1285390 h 3020639"/>
              <a:gd name="connsiteX0-131" fmla="*/ 0 w 9879802"/>
              <a:gd name="connsiteY0-132" fmla="*/ 3020639 h 3020639"/>
              <a:gd name="connsiteX1-133" fmla="*/ 2590003 w 9879802"/>
              <a:gd name="connsiteY1-134" fmla="*/ 1056790 h 3020639"/>
              <a:gd name="connsiteX2-135" fmla="*/ 3847303 w 9879802"/>
              <a:gd name="connsiteY2-136" fmla="*/ 1844190 h 3020639"/>
              <a:gd name="connsiteX3-137" fmla="*/ 5293595 w 9879802"/>
              <a:gd name="connsiteY3-138" fmla="*/ 941513 h 3020639"/>
              <a:gd name="connsiteX4-139" fmla="*/ 6831803 w 9879802"/>
              <a:gd name="connsiteY4-140" fmla="*/ 1666390 h 3020639"/>
              <a:gd name="connsiteX5-141" fmla="*/ 8546303 w 9879802"/>
              <a:gd name="connsiteY5-142" fmla="*/ 2690 h 3020639"/>
              <a:gd name="connsiteX6-143" fmla="*/ 9879802 w 9879802"/>
              <a:gd name="connsiteY6-144" fmla="*/ 1285390 h 3020639"/>
              <a:gd name="connsiteX0-145" fmla="*/ 0 w 9879802"/>
              <a:gd name="connsiteY0-146" fmla="*/ 3020639 h 3020639"/>
              <a:gd name="connsiteX1-147" fmla="*/ 2590003 w 9879802"/>
              <a:gd name="connsiteY1-148" fmla="*/ 1056790 h 3020639"/>
              <a:gd name="connsiteX2-149" fmla="*/ 3847303 w 9879802"/>
              <a:gd name="connsiteY2-150" fmla="*/ 1844190 h 3020639"/>
              <a:gd name="connsiteX3-151" fmla="*/ 5293595 w 9879802"/>
              <a:gd name="connsiteY3-152" fmla="*/ 941513 h 3020639"/>
              <a:gd name="connsiteX4-153" fmla="*/ 6831803 w 9879802"/>
              <a:gd name="connsiteY4-154" fmla="*/ 1666390 h 3020639"/>
              <a:gd name="connsiteX5-155" fmla="*/ 8546303 w 9879802"/>
              <a:gd name="connsiteY5-156" fmla="*/ 2690 h 3020639"/>
              <a:gd name="connsiteX6-157" fmla="*/ 9879802 w 9879802"/>
              <a:gd name="connsiteY6-158" fmla="*/ 1285390 h 3020639"/>
              <a:gd name="connsiteX0-159" fmla="*/ 0 w 9879802"/>
              <a:gd name="connsiteY0-160" fmla="*/ 3018043 h 3018043"/>
              <a:gd name="connsiteX1-161" fmla="*/ 2590003 w 9879802"/>
              <a:gd name="connsiteY1-162" fmla="*/ 1054194 h 3018043"/>
              <a:gd name="connsiteX2-163" fmla="*/ 3847303 w 9879802"/>
              <a:gd name="connsiteY2-164" fmla="*/ 1841594 h 3018043"/>
              <a:gd name="connsiteX3-165" fmla="*/ 5293595 w 9879802"/>
              <a:gd name="connsiteY3-166" fmla="*/ 938917 h 3018043"/>
              <a:gd name="connsiteX4-167" fmla="*/ 6831803 w 9879802"/>
              <a:gd name="connsiteY4-168" fmla="*/ 1663794 h 3018043"/>
              <a:gd name="connsiteX5-169" fmla="*/ 8546303 w 9879802"/>
              <a:gd name="connsiteY5-170" fmla="*/ 94 h 3018043"/>
              <a:gd name="connsiteX6-171" fmla="*/ 9879802 w 9879802"/>
              <a:gd name="connsiteY6-172" fmla="*/ 1282794 h 3018043"/>
              <a:gd name="connsiteX0-173" fmla="*/ 0 w 9986327"/>
              <a:gd name="connsiteY0-174" fmla="*/ 3018043 h 3018043"/>
              <a:gd name="connsiteX1-175" fmla="*/ 2590003 w 9986327"/>
              <a:gd name="connsiteY1-176" fmla="*/ 1054194 h 3018043"/>
              <a:gd name="connsiteX2-177" fmla="*/ 3847303 w 9986327"/>
              <a:gd name="connsiteY2-178" fmla="*/ 1841594 h 3018043"/>
              <a:gd name="connsiteX3-179" fmla="*/ 5293595 w 9986327"/>
              <a:gd name="connsiteY3-180" fmla="*/ 938917 h 3018043"/>
              <a:gd name="connsiteX4-181" fmla="*/ 6831803 w 9986327"/>
              <a:gd name="connsiteY4-182" fmla="*/ 1663794 h 3018043"/>
              <a:gd name="connsiteX5-183" fmla="*/ 8546303 w 9986327"/>
              <a:gd name="connsiteY5-184" fmla="*/ 94 h 3018043"/>
              <a:gd name="connsiteX6-185" fmla="*/ 9879802 w 9986327"/>
              <a:gd name="connsiteY6-186" fmla="*/ 1282794 h 3018043"/>
              <a:gd name="connsiteX7-187" fmla="*/ 9905642 w 9986327"/>
              <a:gd name="connsiteY7-188" fmla="*/ 1286413 h 3018043"/>
              <a:gd name="connsiteX0-189" fmla="*/ 0 w 10493733"/>
              <a:gd name="connsiteY0-190" fmla="*/ 3018040 h 3018040"/>
              <a:gd name="connsiteX1-191" fmla="*/ 2590003 w 10493733"/>
              <a:gd name="connsiteY1-192" fmla="*/ 1054191 h 3018040"/>
              <a:gd name="connsiteX2-193" fmla="*/ 3847303 w 10493733"/>
              <a:gd name="connsiteY2-194" fmla="*/ 1841591 h 3018040"/>
              <a:gd name="connsiteX3-195" fmla="*/ 5293595 w 10493733"/>
              <a:gd name="connsiteY3-196" fmla="*/ 938914 h 3018040"/>
              <a:gd name="connsiteX4-197" fmla="*/ 6831803 w 10493733"/>
              <a:gd name="connsiteY4-198" fmla="*/ 1663791 h 3018040"/>
              <a:gd name="connsiteX5-199" fmla="*/ 8546303 w 10493733"/>
              <a:gd name="connsiteY5-200" fmla="*/ 91 h 3018040"/>
              <a:gd name="connsiteX6-201" fmla="*/ 9879802 w 10493733"/>
              <a:gd name="connsiteY6-202" fmla="*/ 1282791 h 3018040"/>
              <a:gd name="connsiteX7-203" fmla="*/ 10493710 w 10493733"/>
              <a:gd name="connsiteY7-204" fmla="*/ 1128562 h 3018040"/>
              <a:gd name="connsiteX8" fmla="*/ 9905642 w 10493733"/>
              <a:gd name="connsiteY8" fmla="*/ 1286410 h 3018040"/>
              <a:gd name="connsiteX0-205" fmla="*/ 0 w 10493710"/>
              <a:gd name="connsiteY0-206" fmla="*/ 3018040 h 3018040"/>
              <a:gd name="connsiteX1-207" fmla="*/ 2590003 w 10493710"/>
              <a:gd name="connsiteY1-208" fmla="*/ 1054191 h 3018040"/>
              <a:gd name="connsiteX2-209" fmla="*/ 3847303 w 10493710"/>
              <a:gd name="connsiteY2-210" fmla="*/ 1841591 h 3018040"/>
              <a:gd name="connsiteX3-211" fmla="*/ 5293595 w 10493710"/>
              <a:gd name="connsiteY3-212" fmla="*/ 938914 h 3018040"/>
              <a:gd name="connsiteX4-213" fmla="*/ 6831803 w 10493710"/>
              <a:gd name="connsiteY4-214" fmla="*/ 1663791 h 3018040"/>
              <a:gd name="connsiteX5-215" fmla="*/ 8546303 w 10493710"/>
              <a:gd name="connsiteY5-216" fmla="*/ 91 h 3018040"/>
              <a:gd name="connsiteX6-217" fmla="*/ 9879802 w 10493710"/>
              <a:gd name="connsiteY6-218" fmla="*/ 1282791 h 3018040"/>
              <a:gd name="connsiteX7-219" fmla="*/ 10493710 w 10493710"/>
              <a:gd name="connsiteY7-220" fmla="*/ 1128562 h 3018040"/>
              <a:gd name="connsiteX0-221" fmla="*/ 179946 w 10673656"/>
              <a:gd name="connsiteY0-222" fmla="*/ 3018040 h 3175427"/>
              <a:gd name="connsiteX1-223" fmla="*/ 195335 w 10673656"/>
              <a:gd name="connsiteY1-224" fmla="*/ 3033261 h 3175427"/>
              <a:gd name="connsiteX2-225" fmla="*/ 2769949 w 10673656"/>
              <a:gd name="connsiteY2-226" fmla="*/ 1054191 h 3175427"/>
              <a:gd name="connsiteX3-227" fmla="*/ 4027249 w 10673656"/>
              <a:gd name="connsiteY3-228" fmla="*/ 1841591 h 3175427"/>
              <a:gd name="connsiteX4-229" fmla="*/ 5473541 w 10673656"/>
              <a:gd name="connsiteY4-230" fmla="*/ 938914 h 3175427"/>
              <a:gd name="connsiteX5-231" fmla="*/ 7011749 w 10673656"/>
              <a:gd name="connsiteY5-232" fmla="*/ 1663791 h 3175427"/>
              <a:gd name="connsiteX6-233" fmla="*/ 8726249 w 10673656"/>
              <a:gd name="connsiteY6-234" fmla="*/ 91 h 3175427"/>
              <a:gd name="connsiteX7-235" fmla="*/ 10059748 w 10673656"/>
              <a:gd name="connsiteY7-236" fmla="*/ 1282791 h 3175427"/>
              <a:gd name="connsiteX8-237" fmla="*/ 10673656 w 10673656"/>
              <a:gd name="connsiteY8-238" fmla="*/ 1128562 h 3175427"/>
              <a:gd name="connsiteX0-239" fmla="*/ 255961 w 10749671"/>
              <a:gd name="connsiteY0-240" fmla="*/ 3018040 h 3033261"/>
              <a:gd name="connsiteX1-241" fmla="*/ 271350 w 10749671"/>
              <a:gd name="connsiteY1-242" fmla="*/ 3033261 h 3033261"/>
              <a:gd name="connsiteX2-243" fmla="*/ 2845964 w 10749671"/>
              <a:gd name="connsiteY2-244" fmla="*/ 1054191 h 3033261"/>
              <a:gd name="connsiteX3-245" fmla="*/ 4103264 w 10749671"/>
              <a:gd name="connsiteY3-246" fmla="*/ 1841591 h 3033261"/>
              <a:gd name="connsiteX4-247" fmla="*/ 5549556 w 10749671"/>
              <a:gd name="connsiteY4-248" fmla="*/ 938914 h 3033261"/>
              <a:gd name="connsiteX5-249" fmla="*/ 7087764 w 10749671"/>
              <a:gd name="connsiteY5-250" fmla="*/ 1663791 h 3033261"/>
              <a:gd name="connsiteX6-251" fmla="*/ 8802264 w 10749671"/>
              <a:gd name="connsiteY6-252" fmla="*/ 91 h 3033261"/>
              <a:gd name="connsiteX7-253" fmla="*/ 10135763 w 10749671"/>
              <a:gd name="connsiteY7-254" fmla="*/ 1282791 h 3033261"/>
              <a:gd name="connsiteX8-255" fmla="*/ 10749671 w 10749671"/>
              <a:gd name="connsiteY8-256" fmla="*/ 1128562 h 3033261"/>
              <a:gd name="connsiteX0-257" fmla="*/ 337095 w 10830805"/>
              <a:gd name="connsiteY0-258" fmla="*/ 3018040 h 3075353"/>
              <a:gd name="connsiteX1-259" fmla="*/ 245562 w 10830805"/>
              <a:gd name="connsiteY1-260" fmla="*/ 3075353 h 3075353"/>
              <a:gd name="connsiteX2-261" fmla="*/ 2927098 w 10830805"/>
              <a:gd name="connsiteY2-262" fmla="*/ 1054191 h 3075353"/>
              <a:gd name="connsiteX3-263" fmla="*/ 4184398 w 10830805"/>
              <a:gd name="connsiteY3-264" fmla="*/ 1841591 h 3075353"/>
              <a:gd name="connsiteX4-265" fmla="*/ 5630690 w 10830805"/>
              <a:gd name="connsiteY4-266" fmla="*/ 938914 h 3075353"/>
              <a:gd name="connsiteX5-267" fmla="*/ 7168898 w 10830805"/>
              <a:gd name="connsiteY5-268" fmla="*/ 1663791 h 3075353"/>
              <a:gd name="connsiteX6-269" fmla="*/ 8883398 w 10830805"/>
              <a:gd name="connsiteY6-270" fmla="*/ 91 h 3075353"/>
              <a:gd name="connsiteX7-271" fmla="*/ 10216897 w 10830805"/>
              <a:gd name="connsiteY7-272" fmla="*/ 1282791 h 3075353"/>
              <a:gd name="connsiteX8-273" fmla="*/ 10830805 w 10830805"/>
              <a:gd name="connsiteY8-274" fmla="*/ 1128562 h 3075353"/>
              <a:gd name="connsiteX0-275" fmla="*/ 538813 w 10786604"/>
              <a:gd name="connsiteY0-276" fmla="*/ 2986471 h 3075353"/>
              <a:gd name="connsiteX1-277" fmla="*/ 201361 w 10786604"/>
              <a:gd name="connsiteY1-278" fmla="*/ 3075353 h 3075353"/>
              <a:gd name="connsiteX2-279" fmla="*/ 2882897 w 10786604"/>
              <a:gd name="connsiteY2-280" fmla="*/ 1054191 h 3075353"/>
              <a:gd name="connsiteX3-281" fmla="*/ 4140197 w 10786604"/>
              <a:gd name="connsiteY3-282" fmla="*/ 1841591 h 3075353"/>
              <a:gd name="connsiteX4-283" fmla="*/ 5586489 w 10786604"/>
              <a:gd name="connsiteY4-284" fmla="*/ 938914 h 3075353"/>
              <a:gd name="connsiteX5-285" fmla="*/ 7124697 w 10786604"/>
              <a:gd name="connsiteY5-286" fmla="*/ 1663791 h 3075353"/>
              <a:gd name="connsiteX6-287" fmla="*/ 8839197 w 10786604"/>
              <a:gd name="connsiteY6-288" fmla="*/ 91 h 3075353"/>
              <a:gd name="connsiteX7-289" fmla="*/ 10172696 w 10786604"/>
              <a:gd name="connsiteY7-290" fmla="*/ 1282791 h 3075353"/>
              <a:gd name="connsiteX8-291" fmla="*/ 10786604 w 10786604"/>
              <a:gd name="connsiteY8-292" fmla="*/ 1128562 h 3075353"/>
              <a:gd name="connsiteX0-293" fmla="*/ 4466 w 11096938"/>
              <a:gd name="connsiteY0-294" fmla="*/ 2355080 h 3075353"/>
              <a:gd name="connsiteX1-295" fmla="*/ 511695 w 11096938"/>
              <a:gd name="connsiteY1-296" fmla="*/ 3075353 h 3075353"/>
              <a:gd name="connsiteX2-297" fmla="*/ 3193231 w 11096938"/>
              <a:gd name="connsiteY2-298" fmla="*/ 1054191 h 3075353"/>
              <a:gd name="connsiteX3-299" fmla="*/ 4450531 w 11096938"/>
              <a:gd name="connsiteY3-300" fmla="*/ 1841591 h 3075353"/>
              <a:gd name="connsiteX4-301" fmla="*/ 5896823 w 11096938"/>
              <a:gd name="connsiteY4-302" fmla="*/ 938914 h 3075353"/>
              <a:gd name="connsiteX5-303" fmla="*/ 7435031 w 11096938"/>
              <a:gd name="connsiteY5-304" fmla="*/ 1663791 h 3075353"/>
              <a:gd name="connsiteX6-305" fmla="*/ 9149531 w 11096938"/>
              <a:gd name="connsiteY6-306" fmla="*/ 91 h 3075353"/>
              <a:gd name="connsiteX7-307" fmla="*/ 10483030 w 11096938"/>
              <a:gd name="connsiteY7-308" fmla="*/ 1282791 h 3075353"/>
              <a:gd name="connsiteX8-309" fmla="*/ 11096938 w 11096938"/>
              <a:gd name="connsiteY8-310" fmla="*/ 1128562 h 3075353"/>
              <a:gd name="connsiteX0-311" fmla="*/ 4466 w 11096938"/>
              <a:gd name="connsiteY0-312" fmla="*/ 2355080 h 3075353"/>
              <a:gd name="connsiteX1-313" fmla="*/ 511695 w 11096938"/>
              <a:gd name="connsiteY1-314" fmla="*/ 3075353 h 3075353"/>
              <a:gd name="connsiteX2-315" fmla="*/ 3193231 w 11096938"/>
              <a:gd name="connsiteY2-316" fmla="*/ 1054191 h 3075353"/>
              <a:gd name="connsiteX3-317" fmla="*/ 4450531 w 11096938"/>
              <a:gd name="connsiteY3-318" fmla="*/ 1841591 h 3075353"/>
              <a:gd name="connsiteX4-319" fmla="*/ 5896823 w 11096938"/>
              <a:gd name="connsiteY4-320" fmla="*/ 938914 h 3075353"/>
              <a:gd name="connsiteX5-321" fmla="*/ 7435031 w 11096938"/>
              <a:gd name="connsiteY5-322" fmla="*/ 1663791 h 3075353"/>
              <a:gd name="connsiteX6-323" fmla="*/ 9149531 w 11096938"/>
              <a:gd name="connsiteY6-324" fmla="*/ 91 h 3075353"/>
              <a:gd name="connsiteX7-325" fmla="*/ 10483030 w 11096938"/>
              <a:gd name="connsiteY7-326" fmla="*/ 1282791 h 3075353"/>
              <a:gd name="connsiteX8-327" fmla="*/ 11096938 w 11096938"/>
              <a:gd name="connsiteY8-328" fmla="*/ 1128562 h 3075353"/>
              <a:gd name="connsiteX0-329" fmla="*/ 10158 w 11102630"/>
              <a:gd name="connsiteY0-330" fmla="*/ 2355080 h 2780703"/>
              <a:gd name="connsiteX1-331" fmla="*/ 485310 w 11102630"/>
              <a:gd name="connsiteY1-332" fmla="*/ 2780703 h 2780703"/>
              <a:gd name="connsiteX2-333" fmla="*/ 3198923 w 11102630"/>
              <a:gd name="connsiteY2-334" fmla="*/ 1054191 h 2780703"/>
              <a:gd name="connsiteX3-335" fmla="*/ 4456223 w 11102630"/>
              <a:gd name="connsiteY3-336" fmla="*/ 1841591 h 2780703"/>
              <a:gd name="connsiteX4-337" fmla="*/ 5902515 w 11102630"/>
              <a:gd name="connsiteY4-338" fmla="*/ 938914 h 2780703"/>
              <a:gd name="connsiteX5-339" fmla="*/ 7440723 w 11102630"/>
              <a:gd name="connsiteY5-340" fmla="*/ 1663791 h 2780703"/>
              <a:gd name="connsiteX6-341" fmla="*/ 9155223 w 11102630"/>
              <a:gd name="connsiteY6-342" fmla="*/ 91 h 2780703"/>
              <a:gd name="connsiteX7-343" fmla="*/ 10488722 w 11102630"/>
              <a:gd name="connsiteY7-344" fmla="*/ 1282791 h 2780703"/>
              <a:gd name="connsiteX8-345" fmla="*/ 11102630 w 11102630"/>
              <a:gd name="connsiteY8-346" fmla="*/ 1128562 h 2780703"/>
              <a:gd name="connsiteX0-347" fmla="*/ 3066 w 11138307"/>
              <a:gd name="connsiteY0-348" fmla="*/ 2302464 h 2780703"/>
              <a:gd name="connsiteX1-349" fmla="*/ 520987 w 11138307"/>
              <a:gd name="connsiteY1-350" fmla="*/ 2780703 h 2780703"/>
              <a:gd name="connsiteX2-351" fmla="*/ 3234600 w 11138307"/>
              <a:gd name="connsiteY2-352" fmla="*/ 1054191 h 2780703"/>
              <a:gd name="connsiteX3-353" fmla="*/ 4491900 w 11138307"/>
              <a:gd name="connsiteY3-354" fmla="*/ 1841591 h 2780703"/>
              <a:gd name="connsiteX4-355" fmla="*/ 5938192 w 11138307"/>
              <a:gd name="connsiteY4-356" fmla="*/ 938914 h 2780703"/>
              <a:gd name="connsiteX5-357" fmla="*/ 7476400 w 11138307"/>
              <a:gd name="connsiteY5-358" fmla="*/ 1663791 h 2780703"/>
              <a:gd name="connsiteX6-359" fmla="*/ 9190900 w 11138307"/>
              <a:gd name="connsiteY6-360" fmla="*/ 91 h 2780703"/>
              <a:gd name="connsiteX7-361" fmla="*/ 10524399 w 11138307"/>
              <a:gd name="connsiteY7-362" fmla="*/ 1282791 h 2780703"/>
              <a:gd name="connsiteX8-363" fmla="*/ 11138307 w 11138307"/>
              <a:gd name="connsiteY8-364" fmla="*/ 1128562 h 2780703"/>
              <a:gd name="connsiteX0-365" fmla="*/ 8016 w 11111180"/>
              <a:gd name="connsiteY0-366" fmla="*/ 2302464 h 2780703"/>
              <a:gd name="connsiteX1-367" fmla="*/ 493860 w 11111180"/>
              <a:gd name="connsiteY1-368" fmla="*/ 2780703 h 2780703"/>
              <a:gd name="connsiteX2-369" fmla="*/ 3207473 w 11111180"/>
              <a:gd name="connsiteY2-370" fmla="*/ 1054191 h 2780703"/>
              <a:gd name="connsiteX3-371" fmla="*/ 4464773 w 11111180"/>
              <a:gd name="connsiteY3-372" fmla="*/ 1841591 h 2780703"/>
              <a:gd name="connsiteX4-373" fmla="*/ 5911065 w 11111180"/>
              <a:gd name="connsiteY4-374" fmla="*/ 938914 h 2780703"/>
              <a:gd name="connsiteX5-375" fmla="*/ 7449273 w 11111180"/>
              <a:gd name="connsiteY5-376" fmla="*/ 1663791 h 2780703"/>
              <a:gd name="connsiteX6-377" fmla="*/ 9163773 w 11111180"/>
              <a:gd name="connsiteY6-378" fmla="*/ 91 h 2780703"/>
              <a:gd name="connsiteX7-379" fmla="*/ 10497272 w 11111180"/>
              <a:gd name="connsiteY7-380" fmla="*/ 1282791 h 2780703"/>
              <a:gd name="connsiteX8-381" fmla="*/ 11111180 w 11111180"/>
              <a:gd name="connsiteY8-382" fmla="*/ 1128562 h 2780703"/>
              <a:gd name="connsiteX0-383" fmla="*/ 0 w 11103164"/>
              <a:gd name="connsiteY0-384" fmla="*/ 2302464 h 2780703"/>
              <a:gd name="connsiteX1-385" fmla="*/ 485844 w 11103164"/>
              <a:gd name="connsiteY1-386" fmla="*/ 2780703 h 2780703"/>
              <a:gd name="connsiteX2-387" fmla="*/ 3199457 w 11103164"/>
              <a:gd name="connsiteY2-388" fmla="*/ 1054191 h 2780703"/>
              <a:gd name="connsiteX3-389" fmla="*/ 4456757 w 11103164"/>
              <a:gd name="connsiteY3-390" fmla="*/ 1841591 h 2780703"/>
              <a:gd name="connsiteX4-391" fmla="*/ 5903049 w 11103164"/>
              <a:gd name="connsiteY4-392" fmla="*/ 938914 h 2780703"/>
              <a:gd name="connsiteX5-393" fmla="*/ 7441257 w 11103164"/>
              <a:gd name="connsiteY5-394" fmla="*/ 1663791 h 2780703"/>
              <a:gd name="connsiteX6-395" fmla="*/ 9155757 w 11103164"/>
              <a:gd name="connsiteY6-396" fmla="*/ 91 h 2780703"/>
              <a:gd name="connsiteX7-397" fmla="*/ 10489256 w 11103164"/>
              <a:gd name="connsiteY7-398" fmla="*/ 1282791 h 2780703"/>
              <a:gd name="connsiteX8-399" fmla="*/ 11103164 w 11103164"/>
              <a:gd name="connsiteY8-400" fmla="*/ 1128562 h 2780703"/>
              <a:gd name="connsiteX0-401" fmla="*/ 0 w 11103164"/>
              <a:gd name="connsiteY0-402" fmla="*/ 2302464 h 2780703"/>
              <a:gd name="connsiteX1-403" fmla="*/ 485844 w 11103164"/>
              <a:gd name="connsiteY1-404" fmla="*/ 2780703 h 2780703"/>
              <a:gd name="connsiteX2-405" fmla="*/ 3199457 w 11103164"/>
              <a:gd name="connsiteY2-406" fmla="*/ 1054191 h 2780703"/>
              <a:gd name="connsiteX3-407" fmla="*/ 4456757 w 11103164"/>
              <a:gd name="connsiteY3-408" fmla="*/ 1841591 h 2780703"/>
              <a:gd name="connsiteX4-409" fmla="*/ 5903049 w 11103164"/>
              <a:gd name="connsiteY4-410" fmla="*/ 938914 h 2780703"/>
              <a:gd name="connsiteX5-411" fmla="*/ 7441257 w 11103164"/>
              <a:gd name="connsiteY5-412" fmla="*/ 1663791 h 2780703"/>
              <a:gd name="connsiteX6-413" fmla="*/ 9155757 w 11103164"/>
              <a:gd name="connsiteY6-414" fmla="*/ 91 h 2780703"/>
              <a:gd name="connsiteX7-415" fmla="*/ 10489256 w 11103164"/>
              <a:gd name="connsiteY7-416" fmla="*/ 1282791 h 2780703"/>
              <a:gd name="connsiteX8-417" fmla="*/ 11103164 w 11103164"/>
              <a:gd name="connsiteY8-418" fmla="*/ 1128562 h 2780703"/>
              <a:gd name="connsiteX0-419" fmla="*/ 0 w 11103164"/>
              <a:gd name="connsiteY0-420" fmla="*/ 2302464 h 2780703"/>
              <a:gd name="connsiteX1-421" fmla="*/ 485844 w 11103164"/>
              <a:gd name="connsiteY1-422" fmla="*/ 2780703 h 2780703"/>
              <a:gd name="connsiteX2-423" fmla="*/ 3199457 w 11103164"/>
              <a:gd name="connsiteY2-424" fmla="*/ 1054191 h 2780703"/>
              <a:gd name="connsiteX3-425" fmla="*/ 4456757 w 11103164"/>
              <a:gd name="connsiteY3-426" fmla="*/ 1841591 h 2780703"/>
              <a:gd name="connsiteX4-427" fmla="*/ 5903049 w 11103164"/>
              <a:gd name="connsiteY4-428" fmla="*/ 938914 h 2780703"/>
              <a:gd name="connsiteX5-429" fmla="*/ 7441257 w 11103164"/>
              <a:gd name="connsiteY5-430" fmla="*/ 1663791 h 2780703"/>
              <a:gd name="connsiteX6-431" fmla="*/ 9155757 w 11103164"/>
              <a:gd name="connsiteY6-432" fmla="*/ 91 h 2780703"/>
              <a:gd name="connsiteX7-433" fmla="*/ 10489256 w 11103164"/>
              <a:gd name="connsiteY7-434" fmla="*/ 1282791 h 2780703"/>
              <a:gd name="connsiteX8-435" fmla="*/ 11103164 w 11103164"/>
              <a:gd name="connsiteY8-436" fmla="*/ 1128562 h 2780703"/>
              <a:gd name="connsiteX0-437" fmla="*/ 0 w 11103164"/>
              <a:gd name="connsiteY0-438" fmla="*/ 2302464 h 2780703"/>
              <a:gd name="connsiteX1-439" fmla="*/ 485844 w 11103164"/>
              <a:gd name="connsiteY1-440" fmla="*/ 2780703 h 2780703"/>
              <a:gd name="connsiteX2-441" fmla="*/ 3199457 w 11103164"/>
              <a:gd name="connsiteY2-442" fmla="*/ 1054191 h 2780703"/>
              <a:gd name="connsiteX3-443" fmla="*/ 4456757 w 11103164"/>
              <a:gd name="connsiteY3-444" fmla="*/ 1841591 h 2780703"/>
              <a:gd name="connsiteX4-445" fmla="*/ 5903049 w 11103164"/>
              <a:gd name="connsiteY4-446" fmla="*/ 938914 h 2780703"/>
              <a:gd name="connsiteX5-447" fmla="*/ 7441257 w 11103164"/>
              <a:gd name="connsiteY5-448" fmla="*/ 1663791 h 2780703"/>
              <a:gd name="connsiteX6-449" fmla="*/ 9155757 w 11103164"/>
              <a:gd name="connsiteY6-450" fmla="*/ 91 h 2780703"/>
              <a:gd name="connsiteX7-451" fmla="*/ 10489256 w 11103164"/>
              <a:gd name="connsiteY7-452" fmla="*/ 1282791 h 2780703"/>
              <a:gd name="connsiteX8-453" fmla="*/ 11103164 w 11103164"/>
              <a:gd name="connsiteY8-454" fmla="*/ 1128562 h 2780703"/>
              <a:gd name="connsiteX0-455" fmla="*/ 0 w 11103164"/>
              <a:gd name="connsiteY0-456" fmla="*/ 2302464 h 2780907"/>
              <a:gd name="connsiteX1-457" fmla="*/ 485844 w 11103164"/>
              <a:gd name="connsiteY1-458" fmla="*/ 2780703 h 2780907"/>
              <a:gd name="connsiteX2-459" fmla="*/ 3199457 w 11103164"/>
              <a:gd name="connsiteY2-460" fmla="*/ 1054191 h 2780907"/>
              <a:gd name="connsiteX3-461" fmla="*/ 4456757 w 11103164"/>
              <a:gd name="connsiteY3-462" fmla="*/ 1841591 h 2780907"/>
              <a:gd name="connsiteX4-463" fmla="*/ 5903049 w 11103164"/>
              <a:gd name="connsiteY4-464" fmla="*/ 938914 h 2780907"/>
              <a:gd name="connsiteX5-465" fmla="*/ 7441257 w 11103164"/>
              <a:gd name="connsiteY5-466" fmla="*/ 1663791 h 2780907"/>
              <a:gd name="connsiteX6-467" fmla="*/ 9155757 w 11103164"/>
              <a:gd name="connsiteY6-468" fmla="*/ 91 h 2780907"/>
              <a:gd name="connsiteX7-469" fmla="*/ 10489256 w 11103164"/>
              <a:gd name="connsiteY7-470" fmla="*/ 1282791 h 2780907"/>
              <a:gd name="connsiteX8-471" fmla="*/ 11103164 w 11103164"/>
              <a:gd name="connsiteY8-472" fmla="*/ 1128562 h 2780907"/>
              <a:gd name="connsiteX0-473" fmla="*/ 0 w 11103164"/>
              <a:gd name="connsiteY0-474" fmla="*/ 2302464 h 2780907"/>
              <a:gd name="connsiteX1-475" fmla="*/ 485844 w 11103164"/>
              <a:gd name="connsiteY1-476" fmla="*/ 2780703 h 2780907"/>
              <a:gd name="connsiteX2-477" fmla="*/ 3199457 w 11103164"/>
              <a:gd name="connsiteY2-478" fmla="*/ 1054191 h 2780907"/>
              <a:gd name="connsiteX3-479" fmla="*/ 4456757 w 11103164"/>
              <a:gd name="connsiteY3-480" fmla="*/ 1841591 h 2780907"/>
              <a:gd name="connsiteX4-481" fmla="*/ 5903049 w 11103164"/>
              <a:gd name="connsiteY4-482" fmla="*/ 938914 h 2780907"/>
              <a:gd name="connsiteX5-483" fmla="*/ 7441257 w 11103164"/>
              <a:gd name="connsiteY5-484" fmla="*/ 1663791 h 2780907"/>
              <a:gd name="connsiteX6-485" fmla="*/ 9155757 w 11103164"/>
              <a:gd name="connsiteY6-486" fmla="*/ 91 h 2780907"/>
              <a:gd name="connsiteX7-487" fmla="*/ 10489256 w 11103164"/>
              <a:gd name="connsiteY7-488" fmla="*/ 1282791 h 2780907"/>
              <a:gd name="connsiteX8-489" fmla="*/ 10696862 w 11103164"/>
              <a:gd name="connsiteY8-490" fmla="*/ 1360072 h 2780907"/>
              <a:gd name="connsiteX9" fmla="*/ 11103164 w 11103164"/>
              <a:gd name="connsiteY9" fmla="*/ 1128562 h 2780907"/>
              <a:gd name="connsiteX0-491" fmla="*/ 0 w 11103164"/>
              <a:gd name="connsiteY0-492" fmla="*/ 2302464 h 2780907"/>
              <a:gd name="connsiteX1-493" fmla="*/ 485844 w 11103164"/>
              <a:gd name="connsiteY1-494" fmla="*/ 2780703 h 2780907"/>
              <a:gd name="connsiteX2-495" fmla="*/ 3199457 w 11103164"/>
              <a:gd name="connsiteY2-496" fmla="*/ 1054191 h 2780907"/>
              <a:gd name="connsiteX3-497" fmla="*/ 4456757 w 11103164"/>
              <a:gd name="connsiteY3-498" fmla="*/ 1841591 h 2780907"/>
              <a:gd name="connsiteX4-499" fmla="*/ 5903049 w 11103164"/>
              <a:gd name="connsiteY4-500" fmla="*/ 938914 h 2780907"/>
              <a:gd name="connsiteX5-501" fmla="*/ 7441257 w 11103164"/>
              <a:gd name="connsiteY5-502" fmla="*/ 1663791 h 2780907"/>
              <a:gd name="connsiteX6-503" fmla="*/ 9155757 w 11103164"/>
              <a:gd name="connsiteY6-504" fmla="*/ 91 h 2780907"/>
              <a:gd name="connsiteX7-505" fmla="*/ 10489256 w 11103164"/>
              <a:gd name="connsiteY7-506" fmla="*/ 1282791 h 2780907"/>
              <a:gd name="connsiteX8-507" fmla="*/ 10696862 w 11103164"/>
              <a:gd name="connsiteY8-508" fmla="*/ 1360072 h 2780907"/>
              <a:gd name="connsiteX9-509" fmla="*/ 11103164 w 11103164"/>
              <a:gd name="connsiteY9-510" fmla="*/ 1128562 h 2780907"/>
              <a:gd name="connsiteX0-511" fmla="*/ 0 w 11103164"/>
              <a:gd name="connsiteY0-512" fmla="*/ 2306549 h 2784992"/>
              <a:gd name="connsiteX1-513" fmla="*/ 485844 w 11103164"/>
              <a:gd name="connsiteY1-514" fmla="*/ 2784788 h 2784992"/>
              <a:gd name="connsiteX2-515" fmla="*/ 3199457 w 11103164"/>
              <a:gd name="connsiteY2-516" fmla="*/ 1058276 h 2784992"/>
              <a:gd name="connsiteX3-517" fmla="*/ 4456757 w 11103164"/>
              <a:gd name="connsiteY3-518" fmla="*/ 1845676 h 2784992"/>
              <a:gd name="connsiteX4-519" fmla="*/ 5903049 w 11103164"/>
              <a:gd name="connsiteY4-520" fmla="*/ 942999 h 2784992"/>
              <a:gd name="connsiteX5-521" fmla="*/ 7441257 w 11103164"/>
              <a:gd name="connsiteY5-522" fmla="*/ 1667876 h 2784992"/>
              <a:gd name="connsiteX6-523" fmla="*/ 9155757 w 11103164"/>
              <a:gd name="connsiteY6-524" fmla="*/ 4176 h 2784992"/>
              <a:gd name="connsiteX7-525" fmla="*/ 10782399 w 11103164"/>
              <a:gd name="connsiteY7-526" fmla="*/ 1195786 h 2784992"/>
              <a:gd name="connsiteX8-527" fmla="*/ 10489256 w 11103164"/>
              <a:gd name="connsiteY8-528" fmla="*/ 1286876 h 2784992"/>
              <a:gd name="connsiteX9-529" fmla="*/ 10696862 w 11103164"/>
              <a:gd name="connsiteY9-530" fmla="*/ 1364157 h 2784992"/>
              <a:gd name="connsiteX10" fmla="*/ 11103164 w 11103164"/>
              <a:gd name="connsiteY10" fmla="*/ 1132647 h 2784992"/>
              <a:gd name="connsiteX0-531" fmla="*/ 0 w 11103164"/>
              <a:gd name="connsiteY0-532" fmla="*/ 2306549 h 2784992"/>
              <a:gd name="connsiteX1-533" fmla="*/ 485844 w 11103164"/>
              <a:gd name="connsiteY1-534" fmla="*/ 2784788 h 2784992"/>
              <a:gd name="connsiteX2-535" fmla="*/ 3199457 w 11103164"/>
              <a:gd name="connsiteY2-536" fmla="*/ 1058276 h 2784992"/>
              <a:gd name="connsiteX3-537" fmla="*/ 4456757 w 11103164"/>
              <a:gd name="connsiteY3-538" fmla="*/ 1845676 h 2784992"/>
              <a:gd name="connsiteX4-539" fmla="*/ 5903049 w 11103164"/>
              <a:gd name="connsiteY4-540" fmla="*/ 942999 h 2784992"/>
              <a:gd name="connsiteX5-541" fmla="*/ 7441257 w 11103164"/>
              <a:gd name="connsiteY5-542" fmla="*/ 1667876 h 2784992"/>
              <a:gd name="connsiteX6-543" fmla="*/ 9155757 w 11103164"/>
              <a:gd name="connsiteY6-544" fmla="*/ 4176 h 2784992"/>
              <a:gd name="connsiteX7-545" fmla="*/ 10782399 w 11103164"/>
              <a:gd name="connsiteY7-546" fmla="*/ 1195786 h 2784992"/>
              <a:gd name="connsiteX8-547" fmla="*/ 10489256 w 11103164"/>
              <a:gd name="connsiteY8-548" fmla="*/ 1286876 h 2784992"/>
              <a:gd name="connsiteX9-549" fmla="*/ 10696862 w 11103164"/>
              <a:gd name="connsiteY9-550" fmla="*/ 1364157 h 2784992"/>
              <a:gd name="connsiteX10-551" fmla="*/ 11103164 w 11103164"/>
              <a:gd name="connsiteY10-552" fmla="*/ 1132647 h 2784992"/>
              <a:gd name="connsiteX0-553" fmla="*/ 0 w 11103164"/>
              <a:gd name="connsiteY0-554" fmla="*/ 2306549 h 2784992"/>
              <a:gd name="connsiteX1-555" fmla="*/ 485844 w 11103164"/>
              <a:gd name="connsiteY1-556" fmla="*/ 2784788 h 2784992"/>
              <a:gd name="connsiteX2-557" fmla="*/ 3199457 w 11103164"/>
              <a:gd name="connsiteY2-558" fmla="*/ 1058276 h 2784992"/>
              <a:gd name="connsiteX3-559" fmla="*/ 4456757 w 11103164"/>
              <a:gd name="connsiteY3-560" fmla="*/ 1845676 h 2784992"/>
              <a:gd name="connsiteX4-561" fmla="*/ 5903049 w 11103164"/>
              <a:gd name="connsiteY4-562" fmla="*/ 942999 h 2784992"/>
              <a:gd name="connsiteX5-563" fmla="*/ 7441257 w 11103164"/>
              <a:gd name="connsiteY5-564" fmla="*/ 1667876 h 2784992"/>
              <a:gd name="connsiteX6-565" fmla="*/ 9155757 w 11103164"/>
              <a:gd name="connsiteY6-566" fmla="*/ 4176 h 2784992"/>
              <a:gd name="connsiteX7-567" fmla="*/ 10782399 w 11103164"/>
              <a:gd name="connsiteY7-568" fmla="*/ 1195786 h 2784992"/>
              <a:gd name="connsiteX8-569" fmla="*/ 10489256 w 11103164"/>
              <a:gd name="connsiteY8-570" fmla="*/ 1286876 h 2784992"/>
              <a:gd name="connsiteX9-571" fmla="*/ 10696862 w 11103164"/>
              <a:gd name="connsiteY9-572" fmla="*/ 1364157 h 2784992"/>
              <a:gd name="connsiteX10-573" fmla="*/ 11103164 w 11103164"/>
              <a:gd name="connsiteY10-574" fmla="*/ 1132647 h 2784992"/>
              <a:gd name="connsiteX0-575" fmla="*/ 0 w 11103164"/>
              <a:gd name="connsiteY0-576" fmla="*/ 2306549 h 2784992"/>
              <a:gd name="connsiteX1-577" fmla="*/ 485844 w 11103164"/>
              <a:gd name="connsiteY1-578" fmla="*/ 2784788 h 2784992"/>
              <a:gd name="connsiteX2-579" fmla="*/ 3199457 w 11103164"/>
              <a:gd name="connsiteY2-580" fmla="*/ 1058276 h 2784992"/>
              <a:gd name="connsiteX3-581" fmla="*/ 4456757 w 11103164"/>
              <a:gd name="connsiteY3-582" fmla="*/ 1845676 h 2784992"/>
              <a:gd name="connsiteX4-583" fmla="*/ 5903049 w 11103164"/>
              <a:gd name="connsiteY4-584" fmla="*/ 942999 h 2784992"/>
              <a:gd name="connsiteX5-585" fmla="*/ 7441257 w 11103164"/>
              <a:gd name="connsiteY5-586" fmla="*/ 1667876 h 2784992"/>
              <a:gd name="connsiteX6-587" fmla="*/ 9155757 w 11103164"/>
              <a:gd name="connsiteY6-588" fmla="*/ 4176 h 2784992"/>
              <a:gd name="connsiteX7-589" fmla="*/ 10782399 w 11103164"/>
              <a:gd name="connsiteY7-590" fmla="*/ 1195786 h 2784992"/>
              <a:gd name="connsiteX8-591" fmla="*/ 10489256 w 11103164"/>
              <a:gd name="connsiteY8-592" fmla="*/ 1286876 h 2784992"/>
              <a:gd name="connsiteX9-593" fmla="*/ 10696862 w 11103164"/>
              <a:gd name="connsiteY9-594" fmla="*/ 1364157 h 2784992"/>
              <a:gd name="connsiteX10-595" fmla="*/ 11103164 w 11103164"/>
              <a:gd name="connsiteY10-596" fmla="*/ 1132647 h 2784992"/>
              <a:gd name="connsiteX0-597" fmla="*/ 0 w 11103164"/>
              <a:gd name="connsiteY0-598" fmla="*/ 2306549 h 2784992"/>
              <a:gd name="connsiteX1-599" fmla="*/ 485844 w 11103164"/>
              <a:gd name="connsiteY1-600" fmla="*/ 2784788 h 2784992"/>
              <a:gd name="connsiteX2-601" fmla="*/ 3199457 w 11103164"/>
              <a:gd name="connsiteY2-602" fmla="*/ 1058276 h 2784992"/>
              <a:gd name="connsiteX3-603" fmla="*/ 4456757 w 11103164"/>
              <a:gd name="connsiteY3-604" fmla="*/ 1845676 h 2784992"/>
              <a:gd name="connsiteX4-605" fmla="*/ 5903049 w 11103164"/>
              <a:gd name="connsiteY4-606" fmla="*/ 942999 h 2784992"/>
              <a:gd name="connsiteX5-607" fmla="*/ 7441257 w 11103164"/>
              <a:gd name="connsiteY5-608" fmla="*/ 1667876 h 2784992"/>
              <a:gd name="connsiteX6-609" fmla="*/ 9155757 w 11103164"/>
              <a:gd name="connsiteY6-610" fmla="*/ 4176 h 2784992"/>
              <a:gd name="connsiteX7-611" fmla="*/ 10782399 w 11103164"/>
              <a:gd name="connsiteY7-612" fmla="*/ 1195786 h 2784992"/>
              <a:gd name="connsiteX8-613" fmla="*/ 10489256 w 11103164"/>
              <a:gd name="connsiteY8-614" fmla="*/ 1286876 h 2784992"/>
              <a:gd name="connsiteX9-615" fmla="*/ 10696862 w 11103164"/>
              <a:gd name="connsiteY9-616" fmla="*/ 1364157 h 2784992"/>
              <a:gd name="connsiteX10-617" fmla="*/ 11103164 w 11103164"/>
              <a:gd name="connsiteY10-618" fmla="*/ 1132647 h 2784992"/>
              <a:gd name="connsiteX0-619" fmla="*/ 0 w 11103164"/>
              <a:gd name="connsiteY0-620" fmla="*/ 2306549 h 2784992"/>
              <a:gd name="connsiteX1-621" fmla="*/ 485844 w 11103164"/>
              <a:gd name="connsiteY1-622" fmla="*/ 2784788 h 2784992"/>
              <a:gd name="connsiteX2-623" fmla="*/ 3199457 w 11103164"/>
              <a:gd name="connsiteY2-624" fmla="*/ 1058276 h 2784992"/>
              <a:gd name="connsiteX3-625" fmla="*/ 4456757 w 11103164"/>
              <a:gd name="connsiteY3-626" fmla="*/ 1845676 h 2784992"/>
              <a:gd name="connsiteX4-627" fmla="*/ 5903049 w 11103164"/>
              <a:gd name="connsiteY4-628" fmla="*/ 942999 h 2784992"/>
              <a:gd name="connsiteX5-629" fmla="*/ 7441257 w 11103164"/>
              <a:gd name="connsiteY5-630" fmla="*/ 1667876 h 2784992"/>
              <a:gd name="connsiteX6-631" fmla="*/ 9155757 w 11103164"/>
              <a:gd name="connsiteY6-632" fmla="*/ 4176 h 2784992"/>
              <a:gd name="connsiteX7-633" fmla="*/ 10782399 w 11103164"/>
              <a:gd name="connsiteY7-634" fmla="*/ 1195786 h 2784992"/>
              <a:gd name="connsiteX8-635" fmla="*/ 10489256 w 11103164"/>
              <a:gd name="connsiteY8-636" fmla="*/ 1286876 h 2784992"/>
              <a:gd name="connsiteX9-637" fmla="*/ 11017626 w 11103164"/>
              <a:gd name="connsiteY9-638" fmla="*/ 1364157 h 2784992"/>
              <a:gd name="connsiteX10-639" fmla="*/ 11103164 w 11103164"/>
              <a:gd name="connsiteY10-640" fmla="*/ 1132647 h 2784992"/>
              <a:gd name="connsiteX0-641" fmla="*/ 0 w 11103164"/>
              <a:gd name="connsiteY0-642" fmla="*/ 2306549 h 2784992"/>
              <a:gd name="connsiteX1-643" fmla="*/ 485844 w 11103164"/>
              <a:gd name="connsiteY1-644" fmla="*/ 2784788 h 2784992"/>
              <a:gd name="connsiteX2-645" fmla="*/ 3199457 w 11103164"/>
              <a:gd name="connsiteY2-646" fmla="*/ 1058276 h 2784992"/>
              <a:gd name="connsiteX3-647" fmla="*/ 4456757 w 11103164"/>
              <a:gd name="connsiteY3-648" fmla="*/ 1845676 h 2784992"/>
              <a:gd name="connsiteX4-649" fmla="*/ 5903049 w 11103164"/>
              <a:gd name="connsiteY4-650" fmla="*/ 942999 h 2784992"/>
              <a:gd name="connsiteX5-651" fmla="*/ 7441257 w 11103164"/>
              <a:gd name="connsiteY5-652" fmla="*/ 1667876 h 2784992"/>
              <a:gd name="connsiteX6-653" fmla="*/ 9155757 w 11103164"/>
              <a:gd name="connsiteY6-654" fmla="*/ 4176 h 2784992"/>
              <a:gd name="connsiteX7-655" fmla="*/ 10782399 w 11103164"/>
              <a:gd name="connsiteY7-656" fmla="*/ 1195786 h 2784992"/>
              <a:gd name="connsiteX8-657" fmla="*/ 10489256 w 11103164"/>
              <a:gd name="connsiteY8-658" fmla="*/ 1286876 h 2784992"/>
              <a:gd name="connsiteX9-659" fmla="*/ 10793091 w 11103164"/>
              <a:gd name="connsiteY9-660" fmla="*/ 1532529 h 2784992"/>
              <a:gd name="connsiteX10-661" fmla="*/ 11017626 w 11103164"/>
              <a:gd name="connsiteY10-662" fmla="*/ 1364157 h 2784992"/>
              <a:gd name="connsiteX11" fmla="*/ 11103164 w 11103164"/>
              <a:gd name="connsiteY11" fmla="*/ 1132647 h 2784992"/>
              <a:gd name="connsiteX0-663" fmla="*/ 0 w 11103164"/>
              <a:gd name="connsiteY0-664" fmla="*/ 2306706 h 2785149"/>
              <a:gd name="connsiteX1-665" fmla="*/ 485844 w 11103164"/>
              <a:gd name="connsiteY1-666" fmla="*/ 2784945 h 2785149"/>
              <a:gd name="connsiteX2-667" fmla="*/ 3199457 w 11103164"/>
              <a:gd name="connsiteY2-668" fmla="*/ 1058433 h 2785149"/>
              <a:gd name="connsiteX3-669" fmla="*/ 4456757 w 11103164"/>
              <a:gd name="connsiteY3-670" fmla="*/ 1845833 h 2785149"/>
              <a:gd name="connsiteX4-671" fmla="*/ 5903049 w 11103164"/>
              <a:gd name="connsiteY4-672" fmla="*/ 943156 h 2785149"/>
              <a:gd name="connsiteX5-673" fmla="*/ 7441257 w 11103164"/>
              <a:gd name="connsiteY5-674" fmla="*/ 1668033 h 2785149"/>
              <a:gd name="connsiteX6-675" fmla="*/ 9155757 w 11103164"/>
              <a:gd name="connsiteY6-676" fmla="*/ 4333 h 2785149"/>
              <a:gd name="connsiteX7-677" fmla="*/ 10782399 w 11103164"/>
              <a:gd name="connsiteY7-678" fmla="*/ 1195943 h 2785149"/>
              <a:gd name="connsiteX8-679" fmla="*/ 10793091 w 11103164"/>
              <a:gd name="connsiteY8-680" fmla="*/ 1532686 h 2785149"/>
              <a:gd name="connsiteX9-681" fmla="*/ 11017626 w 11103164"/>
              <a:gd name="connsiteY9-682" fmla="*/ 1364314 h 2785149"/>
              <a:gd name="connsiteX10-683" fmla="*/ 11103164 w 11103164"/>
              <a:gd name="connsiteY10-684" fmla="*/ 1132804 h 2785149"/>
              <a:gd name="connsiteX0-685" fmla="*/ 0 w 11103164"/>
              <a:gd name="connsiteY0-686" fmla="*/ 2306598 h 2785041"/>
              <a:gd name="connsiteX1-687" fmla="*/ 485844 w 11103164"/>
              <a:gd name="connsiteY1-688" fmla="*/ 2784837 h 2785041"/>
              <a:gd name="connsiteX2-689" fmla="*/ 3199457 w 11103164"/>
              <a:gd name="connsiteY2-690" fmla="*/ 1058325 h 2785041"/>
              <a:gd name="connsiteX3-691" fmla="*/ 4456757 w 11103164"/>
              <a:gd name="connsiteY3-692" fmla="*/ 1845725 h 2785041"/>
              <a:gd name="connsiteX4-693" fmla="*/ 5903049 w 11103164"/>
              <a:gd name="connsiteY4-694" fmla="*/ 943048 h 2785041"/>
              <a:gd name="connsiteX5-695" fmla="*/ 7441257 w 11103164"/>
              <a:gd name="connsiteY5-696" fmla="*/ 1667925 h 2785041"/>
              <a:gd name="connsiteX6-697" fmla="*/ 9155757 w 11103164"/>
              <a:gd name="connsiteY6-698" fmla="*/ 4225 h 2785041"/>
              <a:gd name="connsiteX7-699" fmla="*/ 10782399 w 11103164"/>
              <a:gd name="connsiteY7-700" fmla="*/ 1195835 h 2785041"/>
              <a:gd name="connsiteX8-701" fmla="*/ 11017626 w 11103164"/>
              <a:gd name="connsiteY8-702" fmla="*/ 1364206 h 2785041"/>
              <a:gd name="connsiteX9-703" fmla="*/ 11103164 w 11103164"/>
              <a:gd name="connsiteY9-704" fmla="*/ 1132696 h 2785041"/>
              <a:gd name="connsiteX0-705" fmla="*/ 0 w 11103164"/>
              <a:gd name="connsiteY0-706" fmla="*/ 2305978 h 2784421"/>
              <a:gd name="connsiteX1-707" fmla="*/ 485844 w 11103164"/>
              <a:gd name="connsiteY1-708" fmla="*/ 2784217 h 2784421"/>
              <a:gd name="connsiteX2-709" fmla="*/ 3199457 w 11103164"/>
              <a:gd name="connsiteY2-710" fmla="*/ 1057705 h 2784421"/>
              <a:gd name="connsiteX3-711" fmla="*/ 4456757 w 11103164"/>
              <a:gd name="connsiteY3-712" fmla="*/ 1845105 h 2784421"/>
              <a:gd name="connsiteX4-713" fmla="*/ 5903049 w 11103164"/>
              <a:gd name="connsiteY4-714" fmla="*/ 942428 h 2784421"/>
              <a:gd name="connsiteX5-715" fmla="*/ 7441257 w 11103164"/>
              <a:gd name="connsiteY5-716" fmla="*/ 1667305 h 2784421"/>
              <a:gd name="connsiteX6-717" fmla="*/ 9155757 w 11103164"/>
              <a:gd name="connsiteY6-718" fmla="*/ 3605 h 2784421"/>
              <a:gd name="connsiteX7-719" fmla="*/ 10589940 w 11103164"/>
              <a:gd name="connsiteY7-720" fmla="*/ 1226784 h 2784421"/>
              <a:gd name="connsiteX8-721" fmla="*/ 11017626 w 11103164"/>
              <a:gd name="connsiteY8-722" fmla="*/ 1363586 h 2784421"/>
              <a:gd name="connsiteX9-723" fmla="*/ 11103164 w 11103164"/>
              <a:gd name="connsiteY9-724" fmla="*/ 1132076 h 2784421"/>
              <a:gd name="connsiteX0-725" fmla="*/ 0 w 11103164"/>
              <a:gd name="connsiteY0-726" fmla="*/ 2309153 h 2787596"/>
              <a:gd name="connsiteX1-727" fmla="*/ 485844 w 11103164"/>
              <a:gd name="connsiteY1-728" fmla="*/ 2787392 h 2787596"/>
              <a:gd name="connsiteX2-729" fmla="*/ 3199457 w 11103164"/>
              <a:gd name="connsiteY2-730" fmla="*/ 1060880 h 2787596"/>
              <a:gd name="connsiteX3-731" fmla="*/ 4456757 w 11103164"/>
              <a:gd name="connsiteY3-732" fmla="*/ 1848280 h 2787596"/>
              <a:gd name="connsiteX4-733" fmla="*/ 5903049 w 11103164"/>
              <a:gd name="connsiteY4-734" fmla="*/ 945603 h 2787596"/>
              <a:gd name="connsiteX5-735" fmla="*/ 7441257 w 11103164"/>
              <a:gd name="connsiteY5-736" fmla="*/ 1670480 h 2787596"/>
              <a:gd name="connsiteX6-737" fmla="*/ 9155757 w 11103164"/>
              <a:gd name="connsiteY6-738" fmla="*/ 6780 h 2787596"/>
              <a:gd name="connsiteX7-739" fmla="*/ 10397481 w 11103164"/>
              <a:gd name="connsiteY7-740" fmla="*/ 1093157 h 2787596"/>
              <a:gd name="connsiteX8-741" fmla="*/ 11017626 w 11103164"/>
              <a:gd name="connsiteY8-742" fmla="*/ 1366761 h 2787596"/>
              <a:gd name="connsiteX9-743" fmla="*/ 11103164 w 11103164"/>
              <a:gd name="connsiteY9-744" fmla="*/ 1135251 h 2787596"/>
              <a:gd name="connsiteX0-745" fmla="*/ 0 w 11103164"/>
              <a:gd name="connsiteY0-746" fmla="*/ 2309153 h 2787596"/>
              <a:gd name="connsiteX1-747" fmla="*/ 485844 w 11103164"/>
              <a:gd name="connsiteY1-748" fmla="*/ 2787392 h 2787596"/>
              <a:gd name="connsiteX2-749" fmla="*/ 3199457 w 11103164"/>
              <a:gd name="connsiteY2-750" fmla="*/ 1060880 h 2787596"/>
              <a:gd name="connsiteX3-751" fmla="*/ 4456757 w 11103164"/>
              <a:gd name="connsiteY3-752" fmla="*/ 1848280 h 2787596"/>
              <a:gd name="connsiteX4-753" fmla="*/ 5903049 w 11103164"/>
              <a:gd name="connsiteY4-754" fmla="*/ 945603 h 2787596"/>
              <a:gd name="connsiteX5-755" fmla="*/ 7441257 w 11103164"/>
              <a:gd name="connsiteY5-756" fmla="*/ 1670480 h 2787596"/>
              <a:gd name="connsiteX6-757" fmla="*/ 9155757 w 11103164"/>
              <a:gd name="connsiteY6-758" fmla="*/ 6780 h 2787596"/>
              <a:gd name="connsiteX7-759" fmla="*/ 10397481 w 11103164"/>
              <a:gd name="connsiteY7-760" fmla="*/ 1093157 h 2787596"/>
              <a:gd name="connsiteX8-761" fmla="*/ 11017626 w 11103164"/>
              <a:gd name="connsiteY8-762" fmla="*/ 1366761 h 2787596"/>
              <a:gd name="connsiteX9-763" fmla="*/ 11103164 w 11103164"/>
              <a:gd name="connsiteY9-764" fmla="*/ 219733 h 2787596"/>
              <a:gd name="connsiteX0-765" fmla="*/ 0 w 11103164"/>
              <a:gd name="connsiteY0-766" fmla="*/ 2309153 h 2787596"/>
              <a:gd name="connsiteX1-767" fmla="*/ 485844 w 11103164"/>
              <a:gd name="connsiteY1-768" fmla="*/ 2787392 h 2787596"/>
              <a:gd name="connsiteX2-769" fmla="*/ 3199457 w 11103164"/>
              <a:gd name="connsiteY2-770" fmla="*/ 1060880 h 2787596"/>
              <a:gd name="connsiteX3-771" fmla="*/ 4456757 w 11103164"/>
              <a:gd name="connsiteY3-772" fmla="*/ 1848280 h 2787596"/>
              <a:gd name="connsiteX4-773" fmla="*/ 5903049 w 11103164"/>
              <a:gd name="connsiteY4-774" fmla="*/ 945603 h 2787596"/>
              <a:gd name="connsiteX5-775" fmla="*/ 7441257 w 11103164"/>
              <a:gd name="connsiteY5-776" fmla="*/ 1670480 h 2787596"/>
              <a:gd name="connsiteX6-777" fmla="*/ 9155757 w 11103164"/>
              <a:gd name="connsiteY6-778" fmla="*/ 6780 h 2787596"/>
              <a:gd name="connsiteX7-779" fmla="*/ 10397481 w 11103164"/>
              <a:gd name="connsiteY7-780" fmla="*/ 1093157 h 2787596"/>
              <a:gd name="connsiteX8-781" fmla="*/ 10771706 w 11103164"/>
              <a:gd name="connsiteY8-782" fmla="*/ 1219437 h 2787596"/>
              <a:gd name="connsiteX9-783" fmla="*/ 11103164 w 11103164"/>
              <a:gd name="connsiteY9-784" fmla="*/ 219733 h 2787596"/>
              <a:gd name="connsiteX0-785" fmla="*/ 0 w 11103164"/>
              <a:gd name="connsiteY0-786" fmla="*/ 2309153 h 2787596"/>
              <a:gd name="connsiteX1-787" fmla="*/ 485844 w 11103164"/>
              <a:gd name="connsiteY1-788" fmla="*/ 2787392 h 2787596"/>
              <a:gd name="connsiteX2-789" fmla="*/ 3199457 w 11103164"/>
              <a:gd name="connsiteY2-790" fmla="*/ 1060880 h 2787596"/>
              <a:gd name="connsiteX3-791" fmla="*/ 4456757 w 11103164"/>
              <a:gd name="connsiteY3-792" fmla="*/ 1848280 h 2787596"/>
              <a:gd name="connsiteX4-793" fmla="*/ 5903049 w 11103164"/>
              <a:gd name="connsiteY4-794" fmla="*/ 945603 h 2787596"/>
              <a:gd name="connsiteX5-795" fmla="*/ 7441257 w 11103164"/>
              <a:gd name="connsiteY5-796" fmla="*/ 1670480 h 2787596"/>
              <a:gd name="connsiteX6-797" fmla="*/ 9155757 w 11103164"/>
              <a:gd name="connsiteY6-798" fmla="*/ 6780 h 2787596"/>
              <a:gd name="connsiteX7-799" fmla="*/ 10397481 w 11103164"/>
              <a:gd name="connsiteY7-800" fmla="*/ 1093157 h 2787596"/>
              <a:gd name="connsiteX8-801" fmla="*/ 10771706 w 11103164"/>
              <a:gd name="connsiteY8-802" fmla="*/ 1219437 h 2787596"/>
              <a:gd name="connsiteX9-803" fmla="*/ 11103164 w 11103164"/>
              <a:gd name="connsiteY9-804" fmla="*/ 219733 h 2787596"/>
              <a:gd name="connsiteX0-805" fmla="*/ 0 w 11103164"/>
              <a:gd name="connsiteY0-806" fmla="*/ 2309153 h 2787596"/>
              <a:gd name="connsiteX1-807" fmla="*/ 485844 w 11103164"/>
              <a:gd name="connsiteY1-808" fmla="*/ 2787392 h 2787596"/>
              <a:gd name="connsiteX2-809" fmla="*/ 3199457 w 11103164"/>
              <a:gd name="connsiteY2-810" fmla="*/ 1060880 h 2787596"/>
              <a:gd name="connsiteX3-811" fmla="*/ 4456757 w 11103164"/>
              <a:gd name="connsiteY3-812" fmla="*/ 1848280 h 2787596"/>
              <a:gd name="connsiteX4-813" fmla="*/ 5903049 w 11103164"/>
              <a:gd name="connsiteY4-814" fmla="*/ 945603 h 2787596"/>
              <a:gd name="connsiteX5-815" fmla="*/ 7441257 w 11103164"/>
              <a:gd name="connsiteY5-816" fmla="*/ 1670480 h 2787596"/>
              <a:gd name="connsiteX6-817" fmla="*/ 9155757 w 11103164"/>
              <a:gd name="connsiteY6-818" fmla="*/ 6780 h 2787596"/>
              <a:gd name="connsiteX7-819" fmla="*/ 10397481 w 11103164"/>
              <a:gd name="connsiteY7-820" fmla="*/ 1093157 h 2787596"/>
              <a:gd name="connsiteX8-821" fmla="*/ 10547171 w 11103164"/>
              <a:gd name="connsiteY8-822" fmla="*/ 1135251 h 2787596"/>
              <a:gd name="connsiteX9-823" fmla="*/ 11103164 w 11103164"/>
              <a:gd name="connsiteY9-824" fmla="*/ 219733 h 2787596"/>
              <a:gd name="connsiteX0-825" fmla="*/ 0 w 11103164"/>
              <a:gd name="connsiteY0-826" fmla="*/ 2309153 h 2787596"/>
              <a:gd name="connsiteX1-827" fmla="*/ 485844 w 11103164"/>
              <a:gd name="connsiteY1-828" fmla="*/ 2787392 h 2787596"/>
              <a:gd name="connsiteX2-829" fmla="*/ 3199457 w 11103164"/>
              <a:gd name="connsiteY2-830" fmla="*/ 1060880 h 2787596"/>
              <a:gd name="connsiteX3-831" fmla="*/ 4456757 w 11103164"/>
              <a:gd name="connsiteY3-832" fmla="*/ 1848280 h 2787596"/>
              <a:gd name="connsiteX4-833" fmla="*/ 5903049 w 11103164"/>
              <a:gd name="connsiteY4-834" fmla="*/ 945603 h 2787596"/>
              <a:gd name="connsiteX5-835" fmla="*/ 7441257 w 11103164"/>
              <a:gd name="connsiteY5-836" fmla="*/ 1670480 h 2787596"/>
              <a:gd name="connsiteX6-837" fmla="*/ 9155757 w 11103164"/>
              <a:gd name="connsiteY6-838" fmla="*/ 6780 h 2787596"/>
              <a:gd name="connsiteX7-839" fmla="*/ 10397481 w 11103164"/>
              <a:gd name="connsiteY7-840" fmla="*/ 1093157 h 2787596"/>
              <a:gd name="connsiteX8-841" fmla="*/ 10547171 w 11103164"/>
              <a:gd name="connsiteY8-842" fmla="*/ 1135251 h 2787596"/>
              <a:gd name="connsiteX9-843" fmla="*/ 11103164 w 11103164"/>
              <a:gd name="connsiteY9-844" fmla="*/ 219733 h 2787596"/>
              <a:gd name="connsiteX0-845" fmla="*/ 0 w 11103164"/>
              <a:gd name="connsiteY0-846" fmla="*/ 2309153 h 2787596"/>
              <a:gd name="connsiteX1-847" fmla="*/ 485844 w 11103164"/>
              <a:gd name="connsiteY1-848" fmla="*/ 2787392 h 2787596"/>
              <a:gd name="connsiteX2-849" fmla="*/ 3199457 w 11103164"/>
              <a:gd name="connsiteY2-850" fmla="*/ 1060880 h 2787596"/>
              <a:gd name="connsiteX3-851" fmla="*/ 4456757 w 11103164"/>
              <a:gd name="connsiteY3-852" fmla="*/ 1848280 h 2787596"/>
              <a:gd name="connsiteX4-853" fmla="*/ 5903049 w 11103164"/>
              <a:gd name="connsiteY4-854" fmla="*/ 945603 h 2787596"/>
              <a:gd name="connsiteX5-855" fmla="*/ 7441257 w 11103164"/>
              <a:gd name="connsiteY5-856" fmla="*/ 1670480 h 2787596"/>
              <a:gd name="connsiteX6-857" fmla="*/ 9155757 w 11103164"/>
              <a:gd name="connsiteY6-858" fmla="*/ 6780 h 2787596"/>
              <a:gd name="connsiteX7-859" fmla="*/ 10397481 w 11103164"/>
              <a:gd name="connsiteY7-860" fmla="*/ 1093157 h 2787596"/>
              <a:gd name="connsiteX8-861" fmla="*/ 10547171 w 11103164"/>
              <a:gd name="connsiteY8-862" fmla="*/ 1135251 h 2787596"/>
              <a:gd name="connsiteX9-863" fmla="*/ 11103164 w 11103164"/>
              <a:gd name="connsiteY9-864" fmla="*/ 219733 h 2787596"/>
              <a:gd name="connsiteX0-865" fmla="*/ 0 w 11103164"/>
              <a:gd name="connsiteY0-866" fmla="*/ 2309153 h 2787596"/>
              <a:gd name="connsiteX1-867" fmla="*/ 485844 w 11103164"/>
              <a:gd name="connsiteY1-868" fmla="*/ 2787392 h 2787596"/>
              <a:gd name="connsiteX2-869" fmla="*/ 3199457 w 11103164"/>
              <a:gd name="connsiteY2-870" fmla="*/ 1060880 h 2787596"/>
              <a:gd name="connsiteX3-871" fmla="*/ 4456757 w 11103164"/>
              <a:gd name="connsiteY3-872" fmla="*/ 1848280 h 2787596"/>
              <a:gd name="connsiteX4-873" fmla="*/ 5903049 w 11103164"/>
              <a:gd name="connsiteY4-874" fmla="*/ 945603 h 2787596"/>
              <a:gd name="connsiteX5-875" fmla="*/ 7441257 w 11103164"/>
              <a:gd name="connsiteY5-876" fmla="*/ 1670480 h 2787596"/>
              <a:gd name="connsiteX6-877" fmla="*/ 9155757 w 11103164"/>
              <a:gd name="connsiteY6-878" fmla="*/ 6780 h 2787596"/>
              <a:gd name="connsiteX7-879" fmla="*/ 10397481 w 11103164"/>
              <a:gd name="connsiteY7-880" fmla="*/ 1093157 h 2787596"/>
              <a:gd name="connsiteX8-881" fmla="*/ 10547171 w 11103164"/>
              <a:gd name="connsiteY8-882" fmla="*/ 1135251 h 2787596"/>
              <a:gd name="connsiteX9-883" fmla="*/ 11103164 w 11103164"/>
              <a:gd name="connsiteY9-884" fmla="*/ 219733 h 2787596"/>
              <a:gd name="connsiteX0-885" fmla="*/ 0 w 11103164"/>
              <a:gd name="connsiteY0-886" fmla="*/ 2309153 h 2787596"/>
              <a:gd name="connsiteX1-887" fmla="*/ 485844 w 11103164"/>
              <a:gd name="connsiteY1-888" fmla="*/ 2787392 h 2787596"/>
              <a:gd name="connsiteX2-889" fmla="*/ 3199457 w 11103164"/>
              <a:gd name="connsiteY2-890" fmla="*/ 1060880 h 2787596"/>
              <a:gd name="connsiteX3-891" fmla="*/ 4456757 w 11103164"/>
              <a:gd name="connsiteY3-892" fmla="*/ 1848280 h 2787596"/>
              <a:gd name="connsiteX4-893" fmla="*/ 5903049 w 11103164"/>
              <a:gd name="connsiteY4-894" fmla="*/ 945603 h 2787596"/>
              <a:gd name="connsiteX5-895" fmla="*/ 7441257 w 11103164"/>
              <a:gd name="connsiteY5-896" fmla="*/ 1670480 h 2787596"/>
              <a:gd name="connsiteX6-897" fmla="*/ 9155757 w 11103164"/>
              <a:gd name="connsiteY6-898" fmla="*/ 6780 h 2787596"/>
              <a:gd name="connsiteX7-899" fmla="*/ 10397481 w 11103164"/>
              <a:gd name="connsiteY7-900" fmla="*/ 1093157 h 2787596"/>
              <a:gd name="connsiteX8-901" fmla="*/ 10493711 w 11103164"/>
              <a:gd name="connsiteY8-902" fmla="*/ 945834 h 2787596"/>
              <a:gd name="connsiteX9-903" fmla="*/ 11103164 w 11103164"/>
              <a:gd name="connsiteY9-904" fmla="*/ 219733 h 2787596"/>
              <a:gd name="connsiteX0-905" fmla="*/ 0 w 11103164"/>
              <a:gd name="connsiteY0-906" fmla="*/ 2309454 h 2787897"/>
              <a:gd name="connsiteX1-907" fmla="*/ 485844 w 11103164"/>
              <a:gd name="connsiteY1-908" fmla="*/ 2787693 h 2787897"/>
              <a:gd name="connsiteX2-909" fmla="*/ 3199457 w 11103164"/>
              <a:gd name="connsiteY2-910" fmla="*/ 1061181 h 2787897"/>
              <a:gd name="connsiteX3-911" fmla="*/ 4456757 w 11103164"/>
              <a:gd name="connsiteY3-912" fmla="*/ 1848581 h 2787897"/>
              <a:gd name="connsiteX4-913" fmla="*/ 5903049 w 11103164"/>
              <a:gd name="connsiteY4-914" fmla="*/ 945904 h 2787897"/>
              <a:gd name="connsiteX5-915" fmla="*/ 7441257 w 11103164"/>
              <a:gd name="connsiteY5-916" fmla="*/ 1670781 h 2787897"/>
              <a:gd name="connsiteX6-917" fmla="*/ 9155757 w 11103164"/>
              <a:gd name="connsiteY6-918" fmla="*/ 7081 h 2787897"/>
              <a:gd name="connsiteX7-919" fmla="*/ 10622017 w 11103164"/>
              <a:gd name="connsiteY7-920" fmla="*/ 1082935 h 2787897"/>
              <a:gd name="connsiteX8-921" fmla="*/ 10493711 w 11103164"/>
              <a:gd name="connsiteY8-922" fmla="*/ 946135 h 2787897"/>
              <a:gd name="connsiteX9-923" fmla="*/ 11103164 w 11103164"/>
              <a:gd name="connsiteY9-924" fmla="*/ 220034 h 2787897"/>
              <a:gd name="connsiteX0-925" fmla="*/ 0 w 11103164"/>
              <a:gd name="connsiteY0-926" fmla="*/ 2309454 h 2787897"/>
              <a:gd name="connsiteX1-927" fmla="*/ 485844 w 11103164"/>
              <a:gd name="connsiteY1-928" fmla="*/ 2787693 h 2787897"/>
              <a:gd name="connsiteX2-929" fmla="*/ 3199457 w 11103164"/>
              <a:gd name="connsiteY2-930" fmla="*/ 1061181 h 2787897"/>
              <a:gd name="connsiteX3-931" fmla="*/ 4456757 w 11103164"/>
              <a:gd name="connsiteY3-932" fmla="*/ 1848581 h 2787897"/>
              <a:gd name="connsiteX4-933" fmla="*/ 5903049 w 11103164"/>
              <a:gd name="connsiteY4-934" fmla="*/ 945904 h 2787897"/>
              <a:gd name="connsiteX5-935" fmla="*/ 7441257 w 11103164"/>
              <a:gd name="connsiteY5-936" fmla="*/ 1670781 h 2787897"/>
              <a:gd name="connsiteX6-937" fmla="*/ 9155757 w 11103164"/>
              <a:gd name="connsiteY6-938" fmla="*/ 7081 h 2787897"/>
              <a:gd name="connsiteX7-939" fmla="*/ 10622017 w 11103164"/>
              <a:gd name="connsiteY7-940" fmla="*/ 1082935 h 2787897"/>
              <a:gd name="connsiteX8-941" fmla="*/ 10279867 w 11103164"/>
              <a:gd name="connsiteY8-942" fmla="*/ 861949 h 2787897"/>
              <a:gd name="connsiteX9-943" fmla="*/ 11103164 w 11103164"/>
              <a:gd name="connsiteY9-944" fmla="*/ 220034 h 2787897"/>
              <a:gd name="connsiteX0-945" fmla="*/ 0 w 11103164"/>
              <a:gd name="connsiteY0-946" fmla="*/ 2317680 h 2796123"/>
              <a:gd name="connsiteX1-947" fmla="*/ 485844 w 11103164"/>
              <a:gd name="connsiteY1-948" fmla="*/ 2795919 h 2796123"/>
              <a:gd name="connsiteX2-949" fmla="*/ 3199457 w 11103164"/>
              <a:gd name="connsiteY2-950" fmla="*/ 1069407 h 2796123"/>
              <a:gd name="connsiteX3-951" fmla="*/ 4456757 w 11103164"/>
              <a:gd name="connsiteY3-952" fmla="*/ 1856807 h 2796123"/>
              <a:gd name="connsiteX4-953" fmla="*/ 5903049 w 11103164"/>
              <a:gd name="connsiteY4-954" fmla="*/ 954130 h 2796123"/>
              <a:gd name="connsiteX5-955" fmla="*/ 7441257 w 11103164"/>
              <a:gd name="connsiteY5-956" fmla="*/ 1679007 h 2796123"/>
              <a:gd name="connsiteX6-957" fmla="*/ 9155757 w 11103164"/>
              <a:gd name="connsiteY6-958" fmla="*/ 15307 h 2796123"/>
              <a:gd name="connsiteX7-959" fmla="*/ 10547171 w 11103164"/>
              <a:gd name="connsiteY7-960" fmla="*/ 880697 h 2796123"/>
              <a:gd name="connsiteX8-961" fmla="*/ 10279867 w 11103164"/>
              <a:gd name="connsiteY8-962" fmla="*/ 870175 h 2796123"/>
              <a:gd name="connsiteX9-963" fmla="*/ 11103164 w 11103164"/>
              <a:gd name="connsiteY9-964" fmla="*/ 228260 h 2796123"/>
              <a:gd name="connsiteX0-965" fmla="*/ 0 w 11103164"/>
              <a:gd name="connsiteY0-966" fmla="*/ 2316649 h 2795092"/>
              <a:gd name="connsiteX1-967" fmla="*/ 485844 w 11103164"/>
              <a:gd name="connsiteY1-968" fmla="*/ 2794888 h 2795092"/>
              <a:gd name="connsiteX2-969" fmla="*/ 3199457 w 11103164"/>
              <a:gd name="connsiteY2-970" fmla="*/ 1068376 h 2795092"/>
              <a:gd name="connsiteX3-971" fmla="*/ 4456757 w 11103164"/>
              <a:gd name="connsiteY3-972" fmla="*/ 1855776 h 2795092"/>
              <a:gd name="connsiteX4-973" fmla="*/ 5903049 w 11103164"/>
              <a:gd name="connsiteY4-974" fmla="*/ 953099 h 2795092"/>
              <a:gd name="connsiteX5-975" fmla="*/ 7441257 w 11103164"/>
              <a:gd name="connsiteY5-976" fmla="*/ 1677976 h 2795092"/>
              <a:gd name="connsiteX6-977" fmla="*/ 9155757 w 11103164"/>
              <a:gd name="connsiteY6-978" fmla="*/ 14276 h 2795092"/>
              <a:gd name="connsiteX7-979" fmla="*/ 10547171 w 11103164"/>
              <a:gd name="connsiteY7-980" fmla="*/ 879666 h 2795092"/>
              <a:gd name="connsiteX8-981" fmla="*/ 10397481 w 11103164"/>
              <a:gd name="connsiteY8-982" fmla="*/ 1195363 h 2795092"/>
              <a:gd name="connsiteX9-983" fmla="*/ 10279867 w 11103164"/>
              <a:gd name="connsiteY9-984" fmla="*/ 869144 h 2795092"/>
              <a:gd name="connsiteX10-985" fmla="*/ 11103164 w 11103164"/>
              <a:gd name="connsiteY10-986" fmla="*/ 227229 h 2795092"/>
              <a:gd name="connsiteX0-987" fmla="*/ 0 w 11103164"/>
              <a:gd name="connsiteY0-988" fmla="*/ 2316649 h 2795092"/>
              <a:gd name="connsiteX1-989" fmla="*/ 485844 w 11103164"/>
              <a:gd name="connsiteY1-990" fmla="*/ 2794888 h 2795092"/>
              <a:gd name="connsiteX2-991" fmla="*/ 3199457 w 11103164"/>
              <a:gd name="connsiteY2-992" fmla="*/ 1068376 h 2795092"/>
              <a:gd name="connsiteX3-993" fmla="*/ 4456757 w 11103164"/>
              <a:gd name="connsiteY3-994" fmla="*/ 1855776 h 2795092"/>
              <a:gd name="connsiteX4-995" fmla="*/ 5903049 w 11103164"/>
              <a:gd name="connsiteY4-996" fmla="*/ 953099 h 2795092"/>
              <a:gd name="connsiteX5-997" fmla="*/ 7441257 w 11103164"/>
              <a:gd name="connsiteY5-998" fmla="*/ 1677976 h 2795092"/>
              <a:gd name="connsiteX6-999" fmla="*/ 9155757 w 11103164"/>
              <a:gd name="connsiteY6-1000" fmla="*/ 14276 h 2795092"/>
              <a:gd name="connsiteX7-1001" fmla="*/ 10547171 w 11103164"/>
              <a:gd name="connsiteY7-1002" fmla="*/ 879666 h 2795092"/>
              <a:gd name="connsiteX8-1003" fmla="*/ 10397481 w 11103164"/>
              <a:gd name="connsiteY8-1004" fmla="*/ 1090132 h 2795092"/>
              <a:gd name="connsiteX9-1005" fmla="*/ 10279867 w 11103164"/>
              <a:gd name="connsiteY9-1006" fmla="*/ 869144 h 2795092"/>
              <a:gd name="connsiteX10-1007" fmla="*/ 11103164 w 11103164"/>
              <a:gd name="connsiteY10-1008" fmla="*/ 227229 h 279509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29" y="connsiteY7-30"/>
              </a:cxn>
              <a:cxn ang="0">
                <a:pos x="connsiteX8-237" y="connsiteY8-238"/>
              </a:cxn>
              <a:cxn ang="0">
                <a:pos x="connsiteX9-509" y="connsiteY9-510"/>
              </a:cxn>
              <a:cxn ang="0">
                <a:pos x="connsiteX10-551" y="connsiteY10-552"/>
              </a:cxn>
            </a:cxnLst>
            <a:rect l="l" t="t" r="r" b="b"/>
            <a:pathLst>
              <a:path w="11103164" h="2795092">
                <a:moveTo>
                  <a:pt x="0" y="2316649"/>
                </a:moveTo>
                <a:cubicBezTo>
                  <a:pt x="2565" y="2319186"/>
                  <a:pt x="96945" y="2806500"/>
                  <a:pt x="485844" y="2794888"/>
                </a:cubicBezTo>
                <a:cubicBezTo>
                  <a:pt x="1120663" y="2688567"/>
                  <a:pt x="2537638" y="1224895"/>
                  <a:pt x="3199457" y="1068376"/>
                </a:cubicBezTo>
                <a:cubicBezTo>
                  <a:pt x="3861276" y="911857"/>
                  <a:pt x="4006158" y="1874989"/>
                  <a:pt x="4456757" y="1855776"/>
                </a:cubicBezTo>
                <a:cubicBezTo>
                  <a:pt x="4907356" y="1836563"/>
                  <a:pt x="5405632" y="982732"/>
                  <a:pt x="5903049" y="953099"/>
                </a:cubicBezTo>
                <a:cubicBezTo>
                  <a:pt x="6400466" y="923466"/>
                  <a:pt x="6899139" y="1834446"/>
                  <a:pt x="7441257" y="1677976"/>
                </a:cubicBezTo>
                <a:cubicBezTo>
                  <a:pt x="7983375" y="1521506"/>
                  <a:pt x="8638105" y="147328"/>
                  <a:pt x="9155757" y="14276"/>
                </a:cubicBezTo>
                <a:cubicBezTo>
                  <a:pt x="9673409" y="-118776"/>
                  <a:pt x="10356255" y="717895"/>
                  <a:pt x="10547171" y="879666"/>
                </a:cubicBezTo>
                <a:cubicBezTo>
                  <a:pt x="10738087" y="1041437"/>
                  <a:pt x="10442032" y="1091886"/>
                  <a:pt x="10397481" y="1090132"/>
                </a:cubicBezTo>
                <a:cubicBezTo>
                  <a:pt x="10352930" y="1088378"/>
                  <a:pt x="10146215" y="995422"/>
                  <a:pt x="10279867" y="869144"/>
                </a:cubicBezTo>
                <a:cubicBezTo>
                  <a:pt x="10692259" y="706638"/>
                  <a:pt x="11035447" y="265814"/>
                  <a:pt x="11103164" y="227229"/>
                </a:cubicBezTo>
              </a:path>
            </a:pathLst>
          </a:custGeom>
          <a:noFill/>
          <a:ln w="9525">
            <a:solidFill>
              <a:srgbClr val="000000">
                <a:alpha val="36000"/>
              </a:srgbClr>
            </a:solidFill>
            <a:prstDash val="dash"/>
            <a:round/>
          </a:ln>
        </p:spPr>
        <p:txBody>
          <a:bodyPr rtlCol="0" anchor="ctr"/>
          <a:lstStyle/>
          <a:p>
            <a:pPr algn="ctr"/>
            <a:endParaRPr lang="zh-CN" altLang="en-US"/>
          </a:p>
        </p:txBody>
      </p:sp>
      <p:grpSp>
        <p:nvGrpSpPr>
          <p:cNvPr id="8" name="îSḷíḋe"/>
          <p:cNvGrpSpPr/>
          <p:nvPr/>
        </p:nvGrpSpPr>
        <p:grpSpPr>
          <a:xfrm rot="321095">
            <a:off x="392216" y="4854414"/>
            <a:ext cx="1990744" cy="1473706"/>
            <a:chOff x="1927225" y="2133600"/>
            <a:chExt cx="4327526" cy="3203575"/>
          </a:xfrm>
        </p:grpSpPr>
        <p:sp>
          <p:nvSpPr>
            <p:cNvPr id="62" name="íṣļiďe"/>
            <p:cNvSpPr/>
            <p:nvPr/>
          </p:nvSpPr>
          <p:spPr bwMode="auto">
            <a:xfrm>
              <a:off x="2374900" y="3509962"/>
              <a:ext cx="3079750" cy="1827213"/>
            </a:xfrm>
            <a:custGeom>
              <a:avLst/>
              <a:gdLst>
                <a:gd name="T0" fmla="*/ 1940 w 1940"/>
                <a:gd name="T1" fmla="*/ 0 h 1151"/>
                <a:gd name="T2" fmla="*/ 0 w 1940"/>
                <a:gd name="T3" fmla="*/ 432 h 1151"/>
                <a:gd name="T4" fmla="*/ 480 w 1940"/>
                <a:gd name="T5" fmla="*/ 708 h 1151"/>
                <a:gd name="T6" fmla="*/ 597 w 1940"/>
                <a:gd name="T7" fmla="*/ 1151 h 1151"/>
                <a:gd name="T8" fmla="*/ 859 w 1940"/>
                <a:gd name="T9" fmla="*/ 927 h 1151"/>
                <a:gd name="T10" fmla="*/ 1193 w 1940"/>
                <a:gd name="T11" fmla="*/ 1121 h 1151"/>
                <a:gd name="T12" fmla="*/ 1940 w 1940"/>
                <a:gd name="T13" fmla="*/ 0 h 1151"/>
                <a:gd name="T14" fmla="*/ 1940 w 1940"/>
                <a:gd name="T15" fmla="*/ 0 h 1151"/>
                <a:gd name="T16" fmla="*/ 1940 w 1940"/>
                <a:gd name="T17" fmla="*/ 0 h 1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40" h="1151">
                  <a:moveTo>
                    <a:pt x="1940" y="0"/>
                  </a:moveTo>
                  <a:lnTo>
                    <a:pt x="0" y="432"/>
                  </a:lnTo>
                  <a:lnTo>
                    <a:pt x="480" y="708"/>
                  </a:lnTo>
                  <a:lnTo>
                    <a:pt x="597" y="1151"/>
                  </a:lnTo>
                  <a:lnTo>
                    <a:pt x="859" y="927"/>
                  </a:lnTo>
                  <a:lnTo>
                    <a:pt x="1193" y="1121"/>
                  </a:lnTo>
                  <a:lnTo>
                    <a:pt x="1940" y="0"/>
                  </a:lnTo>
                  <a:close/>
                  <a:moveTo>
                    <a:pt x="1940" y="0"/>
                  </a:moveTo>
                  <a:lnTo>
                    <a:pt x="1940" y="0"/>
                  </a:lnTo>
                  <a:close/>
                </a:path>
              </a:pathLst>
            </a:custGeom>
            <a:solidFill>
              <a:schemeClr val="bg1">
                <a:lumMod val="75000"/>
              </a:schemeClr>
            </a:solidFill>
            <a:ln>
              <a:noFill/>
            </a:ln>
          </p:spPr>
          <p:txBody>
            <a:bodyPr anchor="ctr"/>
            <a:lstStyle/>
            <a:p>
              <a:pPr algn="ctr"/>
            </a:p>
          </p:txBody>
        </p:sp>
        <p:sp>
          <p:nvSpPr>
            <p:cNvPr id="63" name="íṣlíḓè"/>
            <p:cNvSpPr/>
            <p:nvPr/>
          </p:nvSpPr>
          <p:spPr bwMode="auto">
            <a:xfrm>
              <a:off x="2374900" y="3509962"/>
              <a:ext cx="3079750" cy="1827213"/>
            </a:xfrm>
            <a:custGeom>
              <a:avLst/>
              <a:gdLst>
                <a:gd name="T0" fmla="*/ 1940 w 1940"/>
                <a:gd name="T1" fmla="*/ 0 h 1151"/>
                <a:gd name="T2" fmla="*/ 0 w 1940"/>
                <a:gd name="T3" fmla="*/ 432 h 1151"/>
                <a:gd name="T4" fmla="*/ 480 w 1940"/>
                <a:gd name="T5" fmla="*/ 708 h 1151"/>
                <a:gd name="T6" fmla="*/ 597 w 1940"/>
                <a:gd name="T7" fmla="*/ 1151 h 1151"/>
                <a:gd name="T8" fmla="*/ 859 w 1940"/>
                <a:gd name="T9" fmla="*/ 927 h 1151"/>
                <a:gd name="T10" fmla="*/ 1193 w 1940"/>
                <a:gd name="T11" fmla="*/ 1121 h 1151"/>
                <a:gd name="T12" fmla="*/ 1940 w 1940"/>
                <a:gd name="T13" fmla="*/ 0 h 1151"/>
                <a:gd name="T14" fmla="*/ 1940 w 1940"/>
                <a:gd name="T15" fmla="*/ 0 h 1151"/>
                <a:gd name="T16" fmla="*/ 1940 w 1940"/>
                <a:gd name="T17" fmla="*/ 0 h 1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40" h="1151">
                  <a:moveTo>
                    <a:pt x="1940" y="0"/>
                  </a:moveTo>
                  <a:lnTo>
                    <a:pt x="0" y="432"/>
                  </a:lnTo>
                  <a:lnTo>
                    <a:pt x="480" y="708"/>
                  </a:lnTo>
                  <a:lnTo>
                    <a:pt x="597" y="1151"/>
                  </a:lnTo>
                  <a:lnTo>
                    <a:pt x="859" y="927"/>
                  </a:lnTo>
                  <a:lnTo>
                    <a:pt x="1193" y="1121"/>
                  </a:lnTo>
                  <a:lnTo>
                    <a:pt x="1940" y="0"/>
                  </a:lnTo>
                  <a:moveTo>
                    <a:pt x="1940" y="0"/>
                  </a:moveTo>
                  <a:lnTo>
                    <a:pt x="194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4" name="îṧ1ídè"/>
            <p:cNvSpPr/>
            <p:nvPr/>
          </p:nvSpPr>
          <p:spPr bwMode="auto">
            <a:xfrm>
              <a:off x="3257550" y="2133600"/>
              <a:ext cx="2997200" cy="2568575"/>
            </a:xfrm>
            <a:custGeom>
              <a:avLst/>
              <a:gdLst>
                <a:gd name="T0" fmla="*/ 0 w 1888"/>
                <a:gd name="T1" fmla="*/ 1618 h 1618"/>
                <a:gd name="T2" fmla="*/ 1888 w 1888"/>
                <a:gd name="T3" fmla="*/ 0 h 1618"/>
                <a:gd name="T4" fmla="*/ 165 w 1888"/>
                <a:gd name="T5" fmla="*/ 1184 h 1618"/>
                <a:gd name="T6" fmla="*/ 0 w 1888"/>
                <a:gd name="T7" fmla="*/ 1618 h 1618"/>
              </a:gdLst>
              <a:ahLst/>
              <a:cxnLst>
                <a:cxn ang="0">
                  <a:pos x="T0" y="T1"/>
                </a:cxn>
                <a:cxn ang="0">
                  <a:pos x="T2" y="T3"/>
                </a:cxn>
                <a:cxn ang="0">
                  <a:pos x="T4" y="T5"/>
                </a:cxn>
                <a:cxn ang="0">
                  <a:pos x="T6" y="T7"/>
                </a:cxn>
              </a:cxnLst>
              <a:rect l="0" t="0" r="r" b="b"/>
              <a:pathLst>
                <a:path w="1888" h="1618">
                  <a:moveTo>
                    <a:pt x="0" y="1618"/>
                  </a:moveTo>
                  <a:lnTo>
                    <a:pt x="1888" y="0"/>
                  </a:lnTo>
                  <a:lnTo>
                    <a:pt x="165" y="1184"/>
                  </a:lnTo>
                  <a:lnTo>
                    <a:pt x="0" y="1618"/>
                  </a:lnTo>
                  <a:close/>
                </a:path>
              </a:pathLst>
            </a:custGeom>
            <a:solidFill>
              <a:schemeClr val="accent5">
                <a:lumMod val="50000"/>
              </a:schemeClr>
            </a:solidFill>
            <a:ln>
              <a:noFill/>
            </a:ln>
          </p:spPr>
          <p:txBody>
            <a:bodyPr anchor="ctr"/>
            <a:lstStyle/>
            <a:p>
              <a:pPr algn="ctr"/>
            </a:p>
          </p:txBody>
        </p:sp>
        <p:sp>
          <p:nvSpPr>
            <p:cNvPr id="65" name="iṡ1iḓê"/>
            <p:cNvSpPr/>
            <p:nvPr/>
          </p:nvSpPr>
          <p:spPr bwMode="auto">
            <a:xfrm>
              <a:off x="1927225" y="2133600"/>
              <a:ext cx="4327525" cy="1577975"/>
            </a:xfrm>
            <a:custGeom>
              <a:avLst/>
              <a:gdLst>
                <a:gd name="T0" fmla="*/ 2726 w 2726"/>
                <a:gd name="T1" fmla="*/ 0 h 994"/>
                <a:gd name="T2" fmla="*/ 673 w 2726"/>
                <a:gd name="T3" fmla="*/ 994 h 994"/>
                <a:gd name="T4" fmla="*/ 0 w 2726"/>
                <a:gd name="T5" fmla="*/ 605 h 994"/>
                <a:gd name="T6" fmla="*/ 2726 w 2726"/>
                <a:gd name="T7" fmla="*/ 0 h 994"/>
              </a:gdLst>
              <a:ahLst/>
              <a:cxnLst>
                <a:cxn ang="0">
                  <a:pos x="T0" y="T1"/>
                </a:cxn>
                <a:cxn ang="0">
                  <a:pos x="T2" y="T3"/>
                </a:cxn>
                <a:cxn ang="0">
                  <a:pos x="T4" y="T5"/>
                </a:cxn>
                <a:cxn ang="0">
                  <a:pos x="T6" y="T7"/>
                </a:cxn>
              </a:cxnLst>
              <a:rect l="0" t="0" r="r" b="b"/>
              <a:pathLst>
                <a:path w="2726" h="994">
                  <a:moveTo>
                    <a:pt x="2726" y="0"/>
                  </a:moveTo>
                  <a:lnTo>
                    <a:pt x="673" y="994"/>
                  </a:lnTo>
                  <a:lnTo>
                    <a:pt x="0" y="605"/>
                  </a:lnTo>
                  <a:lnTo>
                    <a:pt x="2726" y="0"/>
                  </a:lnTo>
                  <a:close/>
                </a:path>
              </a:pathLst>
            </a:custGeom>
            <a:solidFill>
              <a:srgbClr val="A5B592"/>
            </a:solidFill>
            <a:ln w="381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b="1">
                <a:solidFill>
                  <a:schemeClr val="bg1"/>
                </a:solidFill>
              </a:endParaRPr>
            </a:p>
          </p:txBody>
        </p:sp>
        <p:sp>
          <p:nvSpPr>
            <p:cNvPr id="66" name="iş1îḋé"/>
            <p:cNvSpPr/>
            <p:nvPr/>
          </p:nvSpPr>
          <p:spPr bwMode="auto">
            <a:xfrm>
              <a:off x="3519488" y="2133600"/>
              <a:ext cx="2735263" cy="2497138"/>
            </a:xfrm>
            <a:custGeom>
              <a:avLst/>
              <a:gdLst>
                <a:gd name="T0" fmla="*/ 1723 w 1723"/>
                <a:gd name="T1" fmla="*/ 0 h 1573"/>
                <a:gd name="T2" fmla="*/ 0 w 1723"/>
                <a:gd name="T3" fmla="*/ 1184 h 1573"/>
                <a:gd name="T4" fmla="*/ 673 w 1723"/>
                <a:gd name="T5" fmla="*/ 1573 h 1573"/>
                <a:gd name="T6" fmla="*/ 1723 w 1723"/>
                <a:gd name="T7" fmla="*/ 0 h 1573"/>
              </a:gdLst>
              <a:ahLst/>
              <a:cxnLst>
                <a:cxn ang="0">
                  <a:pos x="T0" y="T1"/>
                </a:cxn>
                <a:cxn ang="0">
                  <a:pos x="T2" y="T3"/>
                </a:cxn>
                <a:cxn ang="0">
                  <a:pos x="T4" y="T5"/>
                </a:cxn>
                <a:cxn ang="0">
                  <a:pos x="T6" y="T7"/>
                </a:cxn>
              </a:cxnLst>
              <a:rect l="0" t="0" r="r" b="b"/>
              <a:pathLst>
                <a:path w="1723" h="1573">
                  <a:moveTo>
                    <a:pt x="1723" y="0"/>
                  </a:moveTo>
                  <a:lnTo>
                    <a:pt x="0" y="1184"/>
                  </a:lnTo>
                  <a:lnTo>
                    <a:pt x="673" y="1573"/>
                  </a:lnTo>
                  <a:lnTo>
                    <a:pt x="1723" y="0"/>
                  </a:lnTo>
                  <a:close/>
                </a:path>
              </a:pathLst>
            </a:custGeom>
            <a:solidFill>
              <a:srgbClr val="A5B592"/>
            </a:solidFill>
            <a:ln w="381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b="1">
                <a:solidFill>
                  <a:schemeClr val="bg1"/>
                </a:solidFill>
              </a:endParaRPr>
            </a:p>
          </p:txBody>
        </p:sp>
        <p:sp>
          <p:nvSpPr>
            <p:cNvPr id="67" name="íŝlîḓé"/>
            <p:cNvSpPr/>
            <p:nvPr/>
          </p:nvSpPr>
          <p:spPr bwMode="auto">
            <a:xfrm>
              <a:off x="2995613" y="2133600"/>
              <a:ext cx="3259138" cy="2568575"/>
            </a:xfrm>
            <a:custGeom>
              <a:avLst/>
              <a:gdLst>
                <a:gd name="T0" fmla="*/ 330 w 2053"/>
                <a:gd name="T1" fmla="*/ 1184 h 1618"/>
                <a:gd name="T2" fmla="*/ 2053 w 2053"/>
                <a:gd name="T3" fmla="*/ 0 h 1618"/>
                <a:gd name="T4" fmla="*/ 0 w 2053"/>
                <a:gd name="T5" fmla="*/ 994 h 1618"/>
                <a:gd name="T6" fmla="*/ 165 w 2053"/>
                <a:gd name="T7" fmla="*/ 1618 h 1618"/>
                <a:gd name="T8" fmla="*/ 330 w 2053"/>
                <a:gd name="T9" fmla="*/ 1184 h 1618"/>
              </a:gdLst>
              <a:ahLst/>
              <a:cxnLst>
                <a:cxn ang="0">
                  <a:pos x="T0" y="T1"/>
                </a:cxn>
                <a:cxn ang="0">
                  <a:pos x="T2" y="T3"/>
                </a:cxn>
                <a:cxn ang="0">
                  <a:pos x="T4" y="T5"/>
                </a:cxn>
                <a:cxn ang="0">
                  <a:pos x="T6" y="T7"/>
                </a:cxn>
                <a:cxn ang="0">
                  <a:pos x="T8" y="T9"/>
                </a:cxn>
              </a:cxnLst>
              <a:rect l="0" t="0" r="r" b="b"/>
              <a:pathLst>
                <a:path w="2053" h="1618">
                  <a:moveTo>
                    <a:pt x="330" y="1184"/>
                  </a:moveTo>
                  <a:lnTo>
                    <a:pt x="2053" y="0"/>
                  </a:lnTo>
                  <a:lnTo>
                    <a:pt x="0" y="994"/>
                  </a:lnTo>
                  <a:lnTo>
                    <a:pt x="165" y="1618"/>
                  </a:lnTo>
                  <a:lnTo>
                    <a:pt x="330" y="1184"/>
                  </a:lnTo>
                  <a:close/>
                </a:path>
              </a:pathLst>
            </a:custGeom>
            <a:solidFill>
              <a:srgbClr val="A5B592"/>
            </a:solidFill>
            <a:ln w="381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b="1">
                <a:solidFill>
                  <a:schemeClr val="bg1"/>
                </a:solidFill>
              </a:endParaRPr>
            </a:p>
          </p:txBody>
        </p:sp>
        <p:sp>
          <p:nvSpPr>
            <p:cNvPr id="68" name="ïṥľiďè"/>
            <p:cNvSpPr/>
            <p:nvPr/>
          </p:nvSpPr>
          <p:spPr bwMode="auto">
            <a:xfrm>
              <a:off x="2946400" y="2133600"/>
              <a:ext cx="3308350" cy="1577975"/>
            </a:xfrm>
            <a:custGeom>
              <a:avLst/>
              <a:gdLst>
                <a:gd name="T0" fmla="*/ 0 w 2084"/>
                <a:gd name="T1" fmla="*/ 977 h 994"/>
                <a:gd name="T2" fmla="*/ 2084 w 2084"/>
                <a:gd name="T3" fmla="*/ 0 h 994"/>
                <a:gd name="T4" fmla="*/ 31 w 2084"/>
                <a:gd name="T5" fmla="*/ 994 h 994"/>
                <a:gd name="T6" fmla="*/ 0 w 2084"/>
                <a:gd name="T7" fmla="*/ 977 h 994"/>
              </a:gdLst>
              <a:ahLst/>
              <a:cxnLst>
                <a:cxn ang="0">
                  <a:pos x="T0" y="T1"/>
                </a:cxn>
                <a:cxn ang="0">
                  <a:pos x="T2" y="T3"/>
                </a:cxn>
                <a:cxn ang="0">
                  <a:pos x="T4" y="T5"/>
                </a:cxn>
                <a:cxn ang="0">
                  <a:pos x="T6" y="T7"/>
                </a:cxn>
              </a:cxnLst>
              <a:rect l="0" t="0" r="r" b="b"/>
              <a:pathLst>
                <a:path w="2084" h="994">
                  <a:moveTo>
                    <a:pt x="0" y="977"/>
                  </a:moveTo>
                  <a:lnTo>
                    <a:pt x="2084" y="0"/>
                  </a:lnTo>
                  <a:lnTo>
                    <a:pt x="31" y="994"/>
                  </a:lnTo>
                  <a:lnTo>
                    <a:pt x="0" y="977"/>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9" name="íŝḷiďè"/>
            <p:cNvSpPr/>
            <p:nvPr/>
          </p:nvSpPr>
          <p:spPr bwMode="auto">
            <a:xfrm>
              <a:off x="3519488" y="2133600"/>
              <a:ext cx="2735263" cy="1903413"/>
            </a:xfrm>
            <a:custGeom>
              <a:avLst/>
              <a:gdLst>
                <a:gd name="T0" fmla="*/ 0 w 1723"/>
                <a:gd name="T1" fmla="*/ 1184 h 1199"/>
                <a:gd name="T2" fmla="*/ 1723 w 1723"/>
                <a:gd name="T3" fmla="*/ 0 h 1199"/>
                <a:gd name="T4" fmla="*/ 26 w 1723"/>
                <a:gd name="T5" fmla="*/ 1199 h 1199"/>
                <a:gd name="T6" fmla="*/ 0 w 1723"/>
                <a:gd name="T7" fmla="*/ 1184 h 1199"/>
              </a:gdLst>
              <a:ahLst/>
              <a:cxnLst>
                <a:cxn ang="0">
                  <a:pos x="T0" y="T1"/>
                </a:cxn>
                <a:cxn ang="0">
                  <a:pos x="T2" y="T3"/>
                </a:cxn>
                <a:cxn ang="0">
                  <a:pos x="T4" y="T5"/>
                </a:cxn>
                <a:cxn ang="0">
                  <a:pos x="T6" y="T7"/>
                </a:cxn>
              </a:cxnLst>
              <a:rect l="0" t="0" r="r" b="b"/>
              <a:pathLst>
                <a:path w="1723" h="1199">
                  <a:moveTo>
                    <a:pt x="0" y="1184"/>
                  </a:moveTo>
                  <a:lnTo>
                    <a:pt x="1723" y="0"/>
                  </a:lnTo>
                  <a:lnTo>
                    <a:pt x="26" y="1199"/>
                  </a:lnTo>
                  <a:lnTo>
                    <a:pt x="0" y="118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grpSp>
      <p:grpSp>
        <p:nvGrpSpPr>
          <p:cNvPr id="56" name="íşḷiḍè"/>
          <p:cNvGrpSpPr/>
          <p:nvPr/>
        </p:nvGrpSpPr>
        <p:grpSpPr>
          <a:xfrm>
            <a:off x="2447345" y="4623036"/>
            <a:ext cx="2294170" cy="1656223"/>
            <a:chOff x="50428" y="1384117"/>
            <a:chExt cx="4250344" cy="1655910"/>
          </a:xfrm>
        </p:grpSpPr>
        <p:sp>
          <p:nvSpPr>
            <p:cNvPr id="60" name="i$1ïďe"/>
            <p:cNvSpPr/>
            <p:nvPr/>
          </p:nvSpPr>
          <p:spPr bwMode="auto">
            <a:xfrm>
              <a:off x="50428" y="1767950"/>
              <a:ext cx="4250344" cy="12720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just">
                <a:lnSpc>
                  <a:spcPct val="120000"/>
                </a:lnSpc>
                <a:spcBef>
                  <a:spcPct val="0"/>
                </a:spcBef>
              </a:pPr>
              <a:r>
                <a:rPr lang="zh-CN" altLang="en-US" sz="1400" dirty="0">
                  <a:latin typeface="+mn-ea"/>
                </a:rPr>
                <a:t>华中师范大学简称“华中师大</a:t>
              </a:r>
              <a:r>
                <a:rPr lang="en-US" altLang="zh-CN" sz="1400" dirty="0">
                  <a:latin typeface="+mn-ea"/>
                </a:rPr>
                <a:t>”</a:t>
              </a:r>
              <a:r>
                <a:rPr lang="zh-CN" altLang="en-US" sz="1400" dirty="0">
                  <a:latin typeface="+mn-ea"/>
                </a:rPr>
                <a:t>，位于湖北省武汉市，是中华人民共和国教育部直属重点综合性师范大学</a:t>
              </a:r>
              <a:endParaRPr lang="en-US" altLang="zh-CN" sz="1400" dirty="0">
                <a:solidFill>
                  <a:schemeClr val="tx1">
                    <a:lumMod val="75000"/>
                    <a:lumOff val="25000"/>
                  </a:schemeClr>
                </a:solidFill>
              </a:endParaRPr>
            </a:p>
          </p:txBody>
        </p:sp>
        <p:sp>
          <p:nvSpPr>
            <p:cNvPr id="61" name="íśḻïdê"/>
            <p:cNvSpPr txBox="1"/>
            <p:nvPr/>
          </p:nvSpPr>
          <p:spPr bwMode="auto">
            <a:xfrm>
              <a:off x="660400" y="1384117"/>
              <a:ext cx="2796413" cy="407308"/>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eaLnBrk="1" hangingPunct="1">
                <a:lnSpc>
                  <a:spcPct val="100000"/>
                </a:lnSpc>
                <a:spcBef>
                  <a:spcPct val="0"/>
                </a:spcBef>
                <a:buFontTx/>
                <a:buNone/>
              </a:pPr>
              <a:r>
                <a:rPr lang="en-US" altLang="zh-CN" sz="1600" b="1" dirty="0">
                  <a:solidFill>
                    <a:schemeClr val="tx1">
                      <a:lumMod val="75000"/>
                      <a:lumOff val="25000"/>
                    </a:schemeClr>
                  </a:solidFill>
                </a:rPr>
                <a:t>×××</a:t>
              </a:r>
              <a:r>
                <a:rPr lang="zh-CN" altLang="en-US" sz="1600" b="1" dirty="0">
                  <a:solidFill>
                    <a:schemeClr val="tx1">
                      <a:lumMod val="75000"/>
                      <a:lumOff val="25000"/>
                    </a:schemeClr>
                  </a:solidFill>
                </a:rPr>
                <a:t>年</a:t>
              </a:r>
              <a:endParaRPr lang="en-US" altLang="zh-CN" sz="1600" b="1" dirty="0">
                <a:solidFill>
                  <a:schemeClr val="tx1">
                    <a:lumMod val="75000"/>
                    <a:lumOff val="25000"/>
                  </a:schemeClr>
                </a:solidFill>
              </a:endParaRPr>
            </a:p>
          </p:txBody>
        </p:sp>
      </p:grpSp>
      <p:grpSp>
        <p:nvGrpSpPr>
          <p:cNvPr id="57" name="ïsḻídé"/>
          <p:cNvGrpSpPr/>
          <p:nvPr/>
        </p:nvGrpSpPr>
        <p:grpSpPr>
          <a:xfrm>
            <a:off x="3327945" y="4170346"/>
            <a:ext cx="406671" cy="406735"/>
            <a:chOff x="6692250" y="1629185"/>
            <a:chExt cx="445800" cy="445800"/>
          </a:xfrm>
        </p:grpSpPr>
        <p:sp>
          <p:nvSpPr>
            <p:cNvPr id="58" name="iṧlíde"/>
            <p:cNvSpPr/>
            <p:nvPr/>
          </p:nvSpPr>
          <p:spPr>
            <a:xfrm>
              <a:off x="6692250" y="1629185"/>
              <a:ext cx="445800" cy="445800"/>
            </a:xfrm>
            <a:prstGeom prst="ellipse">
              <a:avLst/>
            </a:prstGeom>
            <a:solidFill>
              <a:srgbClr val="A5B592"/>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70000" lnSpcReduction="20000"/>
            </a:bodyPr>
            <a:lstStyle/>
            <a:p>
              <a:pPr algn="ctr" defTabSz="913765"/>
              <a:endParaRPr lang="zh-CN" altLang="en-US" sz="2000" b="1" dirty="0">
                <a:solidFill>
                  <a:schemeClr val="bg1"/>
                </a:solidFill>
              </a:endParaRPr>
            </a:p>
          </p:txBody>
        </p:sp>
        <p:sp>
          <p:nvSpPr>
            <p:cNvPr id="59" name="işḻíḑé"/>
            <p:cNvSpPr/>
            <p:nvPr/>
          </p:nvSpPr>
          <p:spPr>
            <a:xfrm>
              <a:off x="6789747" y="1725901"/>
              <a:ext cx="250806" cy="252368"/>
            </a:xfrm>
            <a:custGeom>
              <a:avLst/>
              <a:gdLst>
                <a:gd name="T0" fmla="*/ 6038 w 6518"/>
                <a:gd name="T1" fmla="*/ 4981 h 6568"/>
                <a:gd name="T2" fmla="*/ 5943 w 6518"/>
                <a:gd name="T3" fmla="*/ 4981 h 6568"/>
                <a:gd name="T4" fmla="*/ 5943 w 6518"/>
                <a:gd name="T5" fmla="*/ 4354 h 6568"/>
                <a:gd name="T6" fmla="*/ 5455 w 6518"/>
                <a:gd name="T7" fmla="*/ 3866 h 6568"/>
                <a:gd name="T8" fmla="*/ 3478 w 6518"/>
                <a:gd name="T9" fmla="*/ 3866 h 6568"/>
                <a:gd name="T10" fmla="*/ 3478 w 6518"/>
                <a:gd name="T11" fmla="*/ 3089 h 6568"/>
                <a:gd name="T12" fmla="*/ 4417 w 6518"/>
                <a:gd name="T13" fmla="*/ 3089 h 6568"/>
                <a:gd name="T14" fmla="*/ 5423 w 6518"/>
                <a:gd name="T15" fmla="*/ 2083 h 6568"/>
                <a:gd name="T16" fmla="*/ 4417 w 6518"/>
                <a:gd name="T17" fmla="*/ 1077 h 6568"/>
                <a:gd name="T18" fmla="*/ 4393 w 6518"/>
                <a:gd name="T19" fmla="*/ 1078 h 6568"/>
                <a:gd name="T20" fmla="*/ 3092 w 6518"/>
                <a:gd name="T21" fmla="*/ 0 h 6568"/>
                <a:gd name="T22" fmla="*/ 1767 w 6518"/>
                <a:gd name="T23" fmla="*/ 1325 h 6568"/>
                <a:gd name="T24" fmla="*/ 1808 w 6518"/>
                <a:gd name="T25" fmla="*/ 1648 h 6568"/>
                <a:gd name="T26" fmla="*/ 1767 w 6518"/>
                <a:gd name="T27" fmla="*/ 1643 h 6568"/>
                <a:gd name="T28" fmla="*/ 1045 w 6518"/>
                <a:gd name="T29" fmla="*/ 2366 h 6568"/>
                <a:gd name="T30" fmla="*/ 1711 w 6518"/>
                <a:gd name="T31" fmla="*/ 3089 h 6568"/>
                <a:gd name="T32" fmla="*/ 3040 w 6518"/>
                <a:gd name="T33" fmla="*/ 3089 h 6568"/>
                <a:gd name="T34" fmla="*/ 3040 w 6518"/>
                <a:gd name="T35" fmla="*/ 3866 h 6568"/>
                <a:gd name="T36" fmla="*/ 1063 w 6518"/>
                <a:gd name="T37" fmla="*/ 3866 h 6568"/>
                <a:gd name="T38" fmla="*/ 575 w 6518"/>
                <a:gd name="T39" fmla="*/ 4354 h 6568"/>
                <a:gd name="T40" fmla="*/ 575 w 6518"/>
                <a:gd name="T41" fmla="*/ 4981 h 6568"/>
                <a:gd name="T42" fmla="*/ 480 w 6518"/>
                <a:gd name="T43" fmla="*/ 4981 h 6568"/>
                <a:gd name="T44" fmla="*/ 0 w 6518"/>
                <a:gd name="T45" fmla="*/ 5461 h 6568"/>
                <a:gd name="T46" fmla="*/ 0 w 6518"/>
                <a:gd name="T47" fmla="*/ 6088 h 6568"/>
                <a:gd name="T48" fmla="*/ 480 w 6518"/>
                <a:gd name="T49" fmla="*/ 6568 h 6568"/>
                <a:gd name="T50" fmla="*/ 1108 w 6518"/>
                <a:gd name="T51" fmla="*/ 6568 h 6568"/>
                <a:gd name="T52" fmla="*/ 1588 w 6518"/>
                <a:gd name="T53" fmla="*/ 6088 h 6568"/>
                <a:gd name="T54" fmla="*/ 1588 w 6518"/>
                <a:gd name="T55" fmla="*/ 5461 h 6568"/>
                <a:gd name="T56" fmla="*/ 1108 w 6518"/>
                <a:gd name="T57" fmla="*/ 4981 h 6568"/>
                <a:gd name="T58" fmla="*/ 1013 w 6518"/>
                <a:gd name="T59" fmla="*/ 4981 h 6568"/>
                <a:gd name="T60" fmla="*/ 1013 w 6518"/>
                <a:gd name="T61" fmla="*/ 4354 h 6568"/>
                <a:gd name="T62" fmla="*/ 1063 w 6518"/>
                <a:gd name="T63" fmla="*/ 4304 h 6568"/>
                <a:gd name="T64" fmla="*/ 3040 w 6518"/>
                <a:gd name="T65" fmla="*/ 4304 h 6568"/>
                <a:gd name="T66" fmla="*/ 3040 w 6518"/>
                <a:gd name="T67" fmla="*/ 4981 h 6568"/>
                <a:gd name="T68" fmla="*/ 2946 w 6518"/>
                <a:gd name="T69" fmla="*/ 4981 h 6568"/>
                <a:gd name="T70" fmla="*/ 2465 w 6518"/>
                <a:gd name="T71" fmla="*/ 5461 h 6568"/>
                <a:gd name="T72" fmla="*/ 2465 w 6518"/>
                <a:gd name="T73" fmla="*/ 6088 h 6568"/>
                <a:gd name="T74" fmla="*/ 2946 w 6518"/>
                <a:gd name="T75" fmla="*/ 6568 h 6568"/>
                <a:gd name="T76" fmla="*/ 3573 w 6518"/>
                <a:gd name="T77" fmla="*/ 6568 h 6568"/>
                <a:gd name="T78" fmla="*/ 4053 w 6518"/>
                <a:gd name="T79" fmla="*/ 6088 h 6568"/>
                <a:gd name="T80" fmla="*/ 4053 w 6518"/>
                <a:gd name="T81" fmla="*/ 5461 h 6568"/>
                <a:gd name="T82" fmla="*/ 3573 w 6518"/>
                <a:gd name="T83" fmla="*/ 4981 h 6568"/>
                <a:gd name="T84" fmla="*/ 3478 w 6518"/>
                <a:gd name="T85" fmla="*/ 4981 h 6568"/>
                <a:gd name="T86" fmla="*/ 3478 w 6518"/>
                <a:gd name="T87" fmla="*/ 4304 h 6568"/>
                <a:gd name="T88" fmla="*/ 5455 w 6518"/>
                <a:gd name="T89" fmla="*/ 4304 h 6568"/>
                <a:gd name="T90" fmla="*/ 5505 w 6518"/>
                <a:gd name="T91" fmla="*/ 4354 h 6568"/>
                <a:gd name="T92" fmla="*/ 5505 w 6518"/>
                <a:gd name="T93" fmla="*/ 4981 h 6568"/>
                <a:gd name="T94" fmla="*/ 5410 w 6518"/>
                <a:gd name="T95" fmla="*/ 4981 h 6568"/>
                <a:gd name="T96" fmla="*/ 4930 w 6518"/>
                <a:gd name="T97" fmla="*/ 5461 h 6568"/>
                <a:gd name="T98" fmla="*/ 4930 w 6518"/>
                <a:gd name="T99" fmla="*/ 6088 h 6568"/>
                <a:gd name="T100" fmla="*/ 5410 w 6518"/>
                <a:gd name="T101" fmla="*/ 6568 h 6568"/>
                <a:gd name="T102" fmla="*/ 6038 w 6518"/>
                <a:gd name="T103" fmla="*/ 6568 h 6568"/>
                <a:gd name="T104" fmla="*/ 6518 w 6518"/>
                <a:gd name="T105" fmla="*/ 6088 h 6568"/>
                <a:gd name="T106" fmla="*/ 6518 w 6518"/>
                <a:gd name="T107" fmla="*/ 5461 h 6568"/>
                <a:gd name="T108" fmla="*/ 6038 w 6518"/>
                <a:gd name="T109" fmla="*/ 4981 h 6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518" h="6568">
                  <a:moveTo>
                    <a:pt x="6038" y="4981"/>
                  </a:moveTo>
                  <a:lnTo>
                    <a:pt x="5943" y="4981"/>
                  </a:lnTo>
                  <a:lnTo>
                    <a:pt x="5943" y="4354"/>
                  </a:lnTo>
                  <a:cubicBezTo>
                    <a:pt x="5943" y="4085"/>
                    <a:pt x="5724" y="3866"/>
                    <a:pt x="5455" y="3866"/>
                  </a:cubicBezTo>
                  <a:lnTo>
                    <a:pt x="3478" y="3866"/>
                  </a:lnTo>
                  <a:lnTo>
                    <a:pt x="3478" y="3089"/>
                  </a:lnTo>
                  <a:lnTo>
                    <a:pt x="4417" y="3089"/>
                  </a:lnTo>
                  <a:cubicBezTo>
                    <a:pt x="4972" y="3089"/>
                    <a:pt x="5423" y="2638"/>
                    <a:pt x="5423" y="2083"/>
                  </a:cubicBezTo>
                  <a:cubicBezTo>
                    <a:pt x="5423" y="1527"/>
                    <a:pt x="4972" y="1077"/>
                    <a:pt x="4417" y="1077"/>
                  </a:cubicBezTo>
                  <a:cubicBezTo>
                    <a:pt x="4409" y="1077"/>
                    <a:pt x="4401" y="1078"/>
                    <a:pt x="4393" y="1078"/>
                  </a:cubicBezTo>
                  <a:cubicBezTo>
                    <a:pt x="4277" y="464"/>
                    <a:pt x="3739" y="0"/>
                    <a:pt x="3092" y="0"/>
                  </a:cubicBezTo>
                  <a:cubicBezTo>
                    <a:pt x="2361" y="0"/>
                    <a:pt x="1767" y="593"/>
                    <a:pt x="1767" y="1325"/>
                  </a:cubicBezTo>
                  <a:cubicBezTo>
                    <a:pt x="1767" y="1436"/>
                    <a:pt x="1782" y="1544"/>
                    <a:pt x="1808" y="1648"/>
                  </a:cubicBezTo>
                  <a:cubicBezTo>
                    <a:pt x="1794" y="1647"/>
                    <a:pt x="1781" y="1643"/>
                    <a:pt x="1767" y="1643"/>
                  </a:cubicBezTo>
                  <a:cubicBezTo>
                    <a:pt x="1368" y="1643"/>
                    <a:pt x="1045" y="1967"/>
                    <a:pt x="1045" y="2366"/>
                  </a:cubicBezTo>
                  <a:cubicBezTo>
                    <a:pt x="1045" y="2749"/>
                    <a:pt x="1334" y="3064"/>
                    <a:pt x="1711" y="3089"/>
                  </a:cubicBezTo>
                  <a:lnTo>
                    <a:pt x="3040" y="3089"/>
                  </a:lnTo>
                  <a:lnTo>
                    <a:pt x="3040" y="3866"/>
                  </a:lnTo>
                  <a:lnTo>
                    <a:pt x="1063" y="3866"/>
                  </a:lnTo>
                  <a:cubicBezTo>
                    <a:pt x="794" y="3866"/>
                    <a:pt x="575" y="4085"/>
                    <a:pt x="575" y="4354"/>
                  </a:cubicBezTo>
                  <a:lnTo>
                    <a:pt x="575" y="4981"/>
                  </a:lnTo>
                  <a:lnTo>
                    <a:pt x="480" y="4981"/>
                  </a:lnTo>
                  <a:cubicBezTo>
                    <a:pt x="215" y="4981"/>
                    <a:pt x="0" y="5196"/>
                    <a:pt x="0" y="5461"/>
                  </a:cubicBezTo>
                  <a:lnTo>
                    <a:pt x="0" y="6088"/>
                  </a:lnTo>
                  <a:cubicBezTo>
                    <a:pt x="0" y="6353"/>
                    <a:pt x="215" y="6568"/>
                    <a:pt x="480" y="6568"/>
                  </a:cubicBezTo>
                  <a:lnTo>
                    <a:pt x="1108" y="6568"/>
                  </a:lnTo>
                  <a:cubicBezTo>
                    <a:pt x="1373" y="6568"/>
                    <a:pt x="1588" y="6353"/>
                    <a:pt x="1588" y="6088"/>
                  </a:cubicBezTo>
                  <a:lnTo>
                    <a:pt x="1588" y="5461"/>
                  </a:lnTo>
                  <a:cubicBezTo>
                    <a:pt x="1588" y="5196"/>
                    <a:pt x="1373" y="4981"/>
                    <a:pt x="1108" y="4981"/>
                  </a:cubicBezTo>
                  <a:lnTo>
                    <a:pt x="1013" y="4981"/>
                  </a:lnTo>
                  <a:lnTo>
                    <a:pt x="1013" y="4354"/>
                  </a:lnTo>
                  <a:cubicBezTo>
                    <a:pt x="1013" y="4327"/>
                    <a:pt x="1035" y="4304"/>
                    <a:pt x="1063" y="4304"/>
                  </a:cubicBezTo>
                  <a:lnTo>
                    <a:pt x="3040" y="4304"/>
                  </a:lnTo>
                  <a:lnTo>
                    <a:pt x="3040" y="4981"/>
                  </a:lnTo>
                  <a:lnTo>
                    <a:pt x="2946" y="4981"/>
                  </a:lnTo>
                  <a:cubicBezTo>
                    <a:pt x="2680" y="4981"/>
                    <a:pt x="2465" y="5196"/>
                    <a:pt x="2465" y="5461"/>
                  </a:cubicBezTo>
                  <a:lnTo>
                    <a:pt x="2465" y="6088"/>
                  </a:lnTo>
                  <a:cubicBezTo>
                    <a:pt x="2465" y="6353"/>
                    <a:pt x="2680" y="6568"/>
                    <a:pt x="2946" y="6568"/>
                  </a:cubicBezTo>
                  <a:lnTo>
                    <a:pt x="3573" y="6568"/>
                  </a:lnTo>
                  <a:cubicBezTo>
                    <a:pt x="3838" y="6568"/>
                    <a:pt x="4053" y="6353"/>
                    <a:pt x="4053" y="6088"/>
                  </a:cubicBezTo>
                  <a:lnTo>
                    <a:pt x="4053" y="5461"/>
                  </a:lnTo>
                  <a:cubicBezTo>
                    <a:pt x="4053" y="5196"/>
                    <a:pt x="3838" y="4981"/>
                    <a:pt x="3573" y="4981"/>
                  </a:cubicBezTo>
                  <a:lnTo>
                    <a:pt x="3478" y="4981"/>
                  </a:lnTo>
                  <a:lnTo>
                    <a:pt x="3478" y="4304"/>
                  </a:lnTo>
                  <a:lnTo>
                    <a:pt x="5455" y="4304"/>
                  </a:lnTo>
                  <a:cubicBezTo>
                    <a:pt x="5483" y="4304"/>
                    <a:pt x="5505" y="4327"/>
                    <a:pt x="5505" y="4354"/>
                  </a:cubicBezTo>
                  <a:lnTo>
                    <a:pt x="5505" y="4981"/>
                  </a:lnTo>
                  <a:lnTo>
                    <a:pt x="5410" y="4981"/>
                  </a:lnTo>
                  <a:cubicBezTo>
                    <a:pt x="5145" y="4981"/>
                    <a:pt x="4930" y="5196"/>
                    <a:pt x="4930" y="5461"/>
                  </a:cubicBezTo>
                  <a:lnTo>
                    <a:pt x="4930" y="6088"/>
                  </a:lnTo>
                  <a:cubicBezTo>
                    <a:pt x="4930" y="6353"/>
                    <a:pt x="5145" y="6568"/>
                    <a:pt x="5410" y="6568"/>
                  </a:cubicBezTo>
                  <a:lnTo>
                    <a:pt x="6038" y="6568"/>
                  </a:lnTo>
                  <a:cubicBezTo>
                    <a:pt x="6303" y="6568"/>
                    <a:pt x="6518" y="6353"/>
                    <a:pt x="6518" y="6088"/>
                  </a:cubicBezTo>
                  <a:lnTo>
                    <a:pt x="6518" y="5461"/>
                  </a:lnTo>
                  <a:cubicBezTo>
                    <a:pt x="6518" y="5196"/>
                    <a:pt x="6303" y="4981"/>
                    <a:pt x="6038" y="4981"/>
                  </a:cubicBezTo>
                  <a:close/>
                </a:path>
              </a:pathLst>
            </a:custGeom>
            <a:solidFill>
              <a:schemeClr val="bg1"/>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55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endParaRPr lang="zh-CN" altLang="en-US" sz="2000" b="1" dirty="0">
                <a:solidFill>
                  <a:schemeClr val="bg1"/>
                </a:solidFill>
              </a:endParaRPr>
            </a:p>
          </p:txBody>
        </p:sp>
      </p:grpSp>
      <p:grpSp>
        <p:nvGrpSpPr>
          <p:cNvPr id="50" name="ïšḷiďê"/>
          <p:cNvGrpSpPr/>
          <p:nvPr/>
        </p:nvGrpSpPr>
        <p:grpSpPr>
          <a:xfrm>
            <a:off x="4090995" y="2852869"/>
            <a:ext cx="2149694" cy="1076228"/>
            <a:chOff x="593684" y="-738022"/>
            <a:chExt cx="3982677" cy="1076025"/>
          </a:xfrm>
        </p:grpSpPr>
        <p:sp>
          <p:nvSpPr>
            <p:cNvPr id="54" name="ïşļîḑe"/>
            <p:cNvSpPr/>
            <p:nvPr/>
          </p:nvSpPr>
          <p:spPr bwMode="auto">
            <a:xfrm>
              <a:off x="593684" y="-330876"/>
              <a:ext cx="3982677" cy="6688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Autofit/>
            </a:bodyPr>
            <a:lstStyle/>
            <a:p>
              <a:pPr algn="just">
                <a:lnSpc>
                  <a:spcPct val="120000"/>
                </a:lnSpc>
                <a:spcBef>
                  <a:spcPct val="0"/>
                </a:spcBef>
              </a:pPr>
              <a:r>
                <a:rPr lang="zh-CN" altLang="en-US" sz="1400" dirty="0">
                  <a:latin typeface="+mn-ea"/>
                </a:rPr>
                <a:t>华中师范大学位于湖北省武汉市，是中华人民共和国教育部直属重点综合性师范大学</a:t>
              </a:r>
              <a:endParaRPr lang="en-US" altLang="zh-CN" sz="1400" dirty="0">
                <a:solidFill>
                  <a:schemeClr val="tx1">
                    <a:lumMod val="75000"/>
                    <a:lumOff val="25000"/>
                  </a:schemeClr>
                </a:solidFill>
              </a:endParaRPr>
            </a:p>
          </p:txBody>
        </p:sp>
        <p:sp>
          <p:nvSpPr>
            <p:cNvPr id="55" name="ïSḻîḍe"/>
            <p:cNvSpPr txBox="1"/>
            <p:nvPr/>
          </p:nvSpPr>
          <p:spPr bwMode="auto">
            <a:xfrm>
              <a:off x="664376" y="-738022"/>
              <a:ext cx="2796413" cy="407308"/>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eaLnBrk="1" hangingPunct="1">
                <a:lnSpc>
                  <a:spcPct val="100000"/>
                </a:lnSpc>
                <a:spcBef>
                  <a:spcPct val="0"/>
                </a:spcBef>
                <a:buFontTx/>
                <a:buNone/>
              </a:pPr>
              <a:r>
                <a:rPr lang="en-US" altLang="zh-CN" sz="1600" b="1" dirty="0">
                  <a:solidFill>
                    <a:schemeClr val="tx1">
                      <a:lumMod val="75000"/>
                      <a:lumOff val="25000"/>
                    </a:schemeClr>
                  </a:solidFill>
                </a:rPr>
                <a:t>×××</a:t>
              </a:r>
              <a:r>
                <a:rPr lang="zh-CN" altLang="en-US" sz="1600" b="1" dirty="0">
                  <a:solidFill>
                    <a:schemeClr val="tx1">
                      <a:lumMod val="75000"/>
                      <a:lumOff val="25000"/>
                    </a:schemeClr>
                  </a:solidFill>
                </a:rPr>
                <a:t>年</a:t>
              </a:r>
              <a:endParaRPr lang="en-US" altLang="zh-CN" sz="1600" b="1" dirty="0">
                <a:solidFill>
                  <a:schemeClr val="tx1">
                    <a:lumMod val="75000"/>
                    <a:lumOff val="25000"/>
                  </a:schemeClr>
                </a:solidFill>
              </a:endParaRPr>
            </a:p>
          </p:txBody>
        </p:sp>
      </p:grpSp>
      <p:grpSp>
        <p:nvGrpSpPr>
          <p:cNvPr id="51" name="íŝḷíḑe"/>
          <p:cNvGrpSpPr/>
          <p:nvPr/>
        </p:nvGrpSpPr>
        <p:grpSpPr>
          <a:xfrm>
            <a:off x="4678368" y="4522718"/>
            <a:ext cx="406671" cy="406735"/>
            <a:chOff x="6692250" y="1629185"/>
            <a:chExt cx="445800" cy="445800"/>
          </a:xfrm>
        </p:grpSpPr>
        <p:sp>
          <p:nvSpPr>
            <p:cNvPr id="52" name="îṡḻiḋé"/>
            <p:cNvSpPr/>
            <p:nvPr/>
          </p:nvSpPr>
          <p:spPr>
            <a:xfrm>
              <a:off x="6692250" y="1629185"/>
              <a:ext cx="445800" cy="445800"/>
            </a:xfrm>
            <a:prstGeom prst="ellipse">
              <a:avLst/>
            </a:prstGeom>
            <a:solidFill>
              <a:srgbClr val="A5B592"/>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defTabSz="913765"/>
              <a:endParaRPr lang="zh-CN" altLang="en-US" sz="2000" b="1" dirty="0">
                <a:solidFill>
                  <a:schemeClr val="bg1"/>
                </a:solidFill>
              </a:endParaRPr>
            </a:p>
          </p:txBody>
        </p:sp>
        <p:sp>
          <p:nvSpPr>
            <p:cNvPr id="53" name="îSľîde"/>
            <p:cNvSpPr/>
            <p:nvPr/>
          </p:nvSpPr>
          <p:spPr>
            <a:xfrm>
              <a:off x="6789747" y="1725901"/>
              <a:ext cx="250806" cy="252368"/>
            </a:xfrm>
            <a:custGeom>
              <a:avLst/>
              <a:gdLst>
                <a:gd name="T0" fmla="*/ 6038 w 6518"/>
                <a:gd name="T1" fmla="*/ 4981 h 6568"/>
                <a:gd name="T2" fmla="*/ 5943 w 6518"/>
                <a:gd name="T3" fmla="*/ 4981 h 6568"/>
                <a:gd name="T4" fmla="*/ 5943 w 6518"/>
                <a:gd name="T5" fmla="*/ 4354 h 6568"/>
                <a:gd name="T6" fmla="*/ 5455 w 6518"/>
                <a:gd name="T7" fmla="*/ 3866 h 6568"/>
                <a:gd name="T8" fmla="*/ 3478 w 6518"/>
                <a:gd name="T9" fmla="*/ 3866 h 6568"/>
                <a:gd name="T10" fmla="*/ 3478 w 6518"/>
                <a:gd name="T11" fmla="*/ 3089 h 6568"/>
                <a:gd name="T12" fmla="*/ 4417 w 6518"/>
                <a:gd name="T13" fmla="*/ 3089 h 6568"/>
                <a:gd name="T14" fmla="*/ 5423 w 6518"/>
                <a:gd name="T15" fmla="*/ 2083 h 6568"/>
                <a:gd name="T16" fmla="*/ 4417 w 6518"/>
                <a:gd name="T17" fmla="*/ 1077 h 6568"/>
                <a:gd name="T18" fmla="*/ 4393 w 6518"/>
                <a:gd name="T19" fmla="*/ 1078 h 6568"/>
                <a:gd name="T20" fmla="*/ 3092 w 6518"/>
                <a:gd name="T21" fmla="*/ 0 h 6568"/>
                <a:gd name="T22" fmla="*/ 1767 w 6518"/>
                <a:gd name="T23" fmla="*/ 1325 h 6568"/>
                <a:gd name="T24" fmla="*/ 1808 w 6518"/>
                <a:gd name="T25" fmla="*/ 1648 h 6568"/>
                <a:gd name="T26" fmla="*/ 1767 w 6518"/>
                <a:gd name="T27" fmla="*/ 1643 h 6568"/>
                <a:gd name="T28" fmla="*/ 1045 w 6518"/>
                <a:gd name="T29" fmla="*/ 2366 h 6568"/>
                <a:gd name="T30" fmla="*/ 1711 w 6518"/>
                <a:gd name="T31" fmla="*/ 3089 h 6568"/>
                <a:gd name="T32" fmla="*/ 3040 w 6518"/>
                <a:gd name="T33" fmla="*/ 3089 h 6568"/>
                <a:gd name="T34" fmla="*/ 3040 w 6518"/>
                <a:gd name="T35" fmla="*/ 3866 h 6568"/>
                <a:gd name="T36" fmla="*/ 1063 w 6518"/>
                <a:gd name="T37" fmla="*/ 3866 h 6568"/>
                <a:gd name="T38" fmla="*/ 575 w 6518"/>
                <a:gd name="T39" fmla="*/ 4354 h 6568"/>
                <a:gd name="T40" fmla="*/ 575 w 6518"/>
                <a:gd name="T41" fmla="*/ 4981 h 6568"/>
                <a:gd name="T42" fmla="*/ 480 w 6518"/>
                <a:gd name="T43" fmla="*/ 4981 h 6568"/>
                <a:gd name="T44" fmla="*/ 0 w 6518"/>
                <a:gd name="T45" fmla="*/ 5461 h 6568"/>
                <a:gd name="T46" fmla="*/ 0 w 6518"/>
                <a:gd name="T47" fmla="*/ 6088 h 6568"/>
                <a:gd name="T48" fmla="*/ 480 w 6518"/>
                <a:gd name="T49" fmla="*/ 6568 h 6568"/>
                <a:gd name="T50" fmla="*/ 1108 w 6518"/>
                <a:gd name="T51" fmla="*/ 6568 h 6568"/>
                <a:gd name="T52" fmla="*/ 1588 w 6518"/>
                <a:gd name="T53" fmla="*/ 6088 h 6568"/>
                <a:gd name="T54" fmla="*/ 1588 w 6518"/>
                <a:gd name="T55" fmla="*/ 5461 h 6568"/>
                <a:gd name="T56" fmla="*/ 1108 w 6518"/>
                <a:gd name="T57" fmla="*/ 4981 h 6568"/>
                <a:gd name="T58" fmla="*/ 1013 w 6518"/>
                <a:gd name="T59" fmla="*/ 4981 h 6568"/>
                <a:gd name="T60" fmla="*/ 1013 w 6518"/>
                <a:gd name="T61" fmla="*/ 4354 h 6568"/>
                <a:gd name="T62" fmla="*/ 1063 w 6518"/>
                <a:gd name="T63" fmla="*/ 4304 h 6568"/>
                <a:gd name="T64" fmla="*/ 3040 w 6518"/>
                <a:gd name="T65" fmla="*/ 4304 h 6568"/>
                <a:gd name="T66" fmla="*/ 3040 w 6518"/>
                <a:gd name="T67" fmla="*/ 4981 h 6568"/>
                <a:gd name="T68" fmla="*/ 2946 w 6518"/>
                <a:gd name="T69" fmla="*/ 4981 h 6568"/>
                <a:gd name="T70" fmla="*/ 2465 w 6518"/>
                <a:gd name="T71" fmla="*/ 5461 h 6568"/>
                <a:gd name="T72" fmla="*/ 2465 w 6518"/>
                <a:gd name="T73" fmla="*/ 6088 h 6568"/>
                <a:gd name="T74" fmla="*/ 2946 w 6518"/>
                <a:gd name="T75" fmla="*/ 6568 h 6568"/>
                <a:gd name="T76" fmla="*/ 3573 w 6518"/>
                <a:gd name="T77" fmla="*/ 6568 h 6568"/>
                <a:gd name="T78" fmla="*/ 4053 w 6518"/>
                <a:gd name="T79" fmla="*/ 6088 h 6568"/>
                <a:gd name="T80" fmla="*/ 4053 w 6518"/>
                <a:gd name="T81" fmla="*/ 5461 h 6568"/>
                <a:gd name="T82" fmla="*/ 3573 w 6518"/>
                <a:gd name="T83" fmla="*/ 4981 h 6568"/>
                <a:gd name="T84" fmla="*/ 3478 w 6518"/>
                <a:gd name="T85" fmla="*/ 4981 h 6568"/>
                <a:gd name="T86" fmla="*/ 3478 w 6518"/>
                <a:gd name="T87" fmla="*/ 4304 h 6568"/>
                <a:gd name="T88" fmla="*/ 5455 w 6518"/>
                <a:gd name="T89" fmla="*/ 4304 h 6568"/>
                <a:gd name="T90" fmla="*/ 5505 w 6518"/>
                <a:gd name="T91" fmla="*/ 4354 h 6568"/>
                <a:gd name="T92" fmla="*/ 5505 w 6518"/>
                <a:gd name="T93" fmla="*/ 4981 h 6568"/>
                <a:gd name="T94" fmla="*/ 5410 w 6518"/>
                <a:gd name="T95" fmla="*/ 4981 h 6568"/>
                <a:gd name="T96" fmla="*/ 4930 w 6518"/>
                <a:gd name="T97" fmla="*/ 5461 h 6568"/>
                <a:gd name="T98" fmla="*/ 4930 w 6518"/>
                <a:gd name="T99" fmla="*/ 6088 h 6568"/>
                <a:gd name="T100" fmla="*/ 5410 w 6518"/>
                <a:gd name="T101" fmla="*/ 6568 h 6568"/>
                <a:gd name="T102" fmla="*/ 6038 w 6518"/>
                <a:gd name="T103" fmla="*/ 6568 h 6568"/>
                <a:gd name="T104" fmla="*/ 6518 w 6518"/>
                <a:gd name="T105" fmla="*/ 6088 h 6568"/>
                <a:gd name="T106" fmla="*/ 6518 w 6518"/>
                <a:gd name="T107" fmla="*/ 5461 h 6568"/>
                <a:gd name="T108" fmla="*/ 6038 w 6518"/>
                <a:gd name="T109" fmla="*/ 4981 h 6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518" h="6568">
                  <a:moveTo>
                    <a:pt x="6038" y="4981"/>
                  </a:moveTo>
                  <a:lnTo>
                    <a:pt x="5943" y="4981"/>
                  </a:lnTo>
                  <a:lnTo>
                    <a:pt x="5943" y="4354"/>
                  </a:lnTo>
                  <a:cubicBezTo>
                    <a:pt x="5943" y="4085"/>
                    <a:pt x="5724" y="3866"/>
                    <a:pt x="5455" y="3866"/>
                  </a:cubicBezTo>
                  <a:lnTo>
                    <a:pt x="3478" y="3866"/>
                  </a:lnTo>
                  <a:lnTo>
                    <a:pt x="3478" y="3089"/>
                  </a:lnTo>
                  <a:lnTo>
                    <a:pt x="4417" y="3089"/>
                  </a:lnTo>
                  <a:cubicBezTo>
                    <a:pt x="4972" y="3089"/>
                    <a:pt x="5423" y="2638"/>
                    <a:pt x="5423" y="2083"/>
                  </a:cubicBezTo>
                  <a:cubicBezTo>
                    <a:pt x="5423" y="1527"/>
                    <a:pt x="4972" y="1077"/>
                    <a:pt x="4417" y="1077"/>
                  </a:cubicBezTo>
                  <a:cubicBezTo>
                    <a:pt x="4409" y="1077"/>
                    <a:pt x="4401" y="1078"/>
                    <a:pt x="4393" y="1078"/>
                  </a:cubicBezTo>
                  <a:cubicBezTo>
                    <a:pt x="4277" y="464"/>
                    <a:pt x="3739" y="0"/>
                    <a:pt x="3092" y="0"/>
                  </a:cubicBezTo>
                  <a:cubicBezTo>
                    <a:pt x="2361" y="0"/>
                    <a:pt x="1767" y="593"/>
                    <a:pt x="1767" y="1325"/>
                  </a:cubicBezTo>
                  <a:cubicBezTo>
                    <a:pt x="1767" y="1436"/>
                    <a:pt x="1782" y="1544"/>
                    <a:pt x="1808" y="1648"/>
                  </a:cubicBezTo>
                  <a:cubicBezTo>
                    <a:pt x="1794" y="1647"/>
                    <a:pt x="1781" y="1643"/>
                    <a:pt x="1767" y="1643"/>
                  </a:cubicBezTo>
                  <a:cubicBezTo>
                    <a:pt x="1368" y="1643"/>
                    <a:pt x="1045" y="1967"/>
                    <a:pt x="1045" y="2366"/>
                  </a:cubicBezTo>
                  <a:cubicBezTo>
                    <a:pt x="1045" y="2749"/>
                    <a:pt x="1334" y="3064"/>
                    <a:pt x="1711" y="3089"/>
                  </a:cubicBezTo>
                  <a:lnTo>
                    <a:pt x="3040" y="3089"/>
                  </a:lnTo>
                  <a:lnTo>
                    <a:pt x="3040" y="3866"/>
                  </a:lnTo>
                  <a:lnTo>
                    <a:pt x="1063" y="3866"/>
                  </a:lnTo>
                  <a:cubicBezTo>
                    <a:pt x="794" y="3866"/>
                    <a:pt x="575" y="4085"/>
                    <a:pt x="575" y="4354"/>
                  </a:cubicBezTo>
                  <a:lnTo>
                    <a:pt x="575" y="4981"/>
                  </a:lnTo>
                  <a:lnTo>
                    <a:pt x="480" y="4981"/>
                  </a:lnTo>
                  <a:cubicBezTo>
                    <a:pt x="215" y="4981"/>
                    <a:pt x="0" y="5196"/>
                    <a:pt x="0" y="5461"/>
                  </a:cubicBezTo>
                  <a:lnTo>
                    <a:pt x="0" y="6088"/>
                  </a:lnTo>
                  <a:cubicBezTo>
                    <a:pt x="0" y="6353"/>
                    <a:pt x="215" y="6568"/>
                    <a:pt x="480" y="6568"/>
                  </a:cubicBezTo>
                  <a:lnTo>
                    <a:pt x="1108" y="6568"/>
                  </a:lnTo>
                  <a:cubicBezTo>
                    <a:pt x="1373" y="6568"/>
                    <a:pt x="1588" y="6353"/>
                    <a:pt x="1588" y="6088"/>
                  </a:cubicBezTo>
                  <a:lnTo>
                    <a:pt x="1588" y="5461"/>
                  </a:lnTo>
                  <a:cubicBezTo>
                    <a:pt x="1588" y="5196"/>
                    <a:pt x="1373" y="4981"/>
                    <a:pt x="1108" y="4981"/>
                  </a:cubicBezTo>
                  <a:lnTo>
                    <a:pt x="1013" y="4981"/>
                  </a:lnTo>
                  <a:lnTo>
                    <a:pt x="1013" y="4354"/>
                  </a:lnTo>
                  <a:cubicBezTo>
                    <a:pt x="1013" y="4327"/>
                    <a:pt x="1035" y="4304"/>
                    <a:pt x="1063" y="4304"/>
                  </a:cubicBezTo>
                  <a:lnTo>
                    <a:pt x="3040" y="4304"/>
                  </a:lnTo>
                  <a:lnTo>
                    <a:pt x="3040" y="4981"/>
                  </a:lnTo>
                  <a:lnTo>
                    <a:pt x="2946" y="4981"/>
                  </a:lnTo>
                  <a:cubicBezTo>
                    <a:pt x="2680" y="4981"/>
                    <a:pt x="2465" y="5196"/>
                    <a:pt x="2465" y="5461"/>
                  </a:cubicBezTo>
                  <a:lnTo>
                    <a:pt x="2465" y="6088"/>
                  </a:lnTo>
                  <a:cubicBezTo>
                    <a:pt x="2465" y="6353"/>
                    <a:pt x="2680" y="6568"/>
                    <a:pt x="2946" y="6568"/>
                  </a:cubicBezTo>
                  <a:lnTo>
                    <a:pt x="3573" y="6568"/>
                  </a:lnTo>
                  <a:cubicBezTo>
                    <a:pt x="3838" y="6568"/>
                    <a:pt x="4053" y="6353"/>
                    <a:pt x="4053" y="6088"/>
                  </a:cubicBezTo>
                  <a:lnTo>
                    <a:pt x="4053" y="5461"/>
                  </a:lnTo>
                  <a:cubicBezTo>
                    <a:pt x="4053" y="5196"/>
                    <a:pt x="3838" y="4981"/>
                    <a:pt x="3573" y="4981"/>
                  </a:cubicBezTo>
                  <a:lnTo>
                    <a:pt x="3478" y="4981"/>
                  </a:lnTo>
                  <a:lnTo>
                    <a:pt x="3478" y="4304"/>
                  </a:lnTo>
                  <a:lnTo>
                    <a:pt x="5455" y="4304"/>
                  </a:lnTo>
                  <a:cubicBezTo>
                    <a:pt x="5483" y="4304"/>
                    <a:pt x="5505" y="4327"/>
                    <a:pt x="5505" y="4354"/>
                  </a:cubicBezTo>
                  <a:lnTo>
                    <a:pt x="5505" y="4981"/>
                  </a:lnTo>
                  <a:lnTo>
                    <a:pt x="5410" y="4981"/>
                  </a:lnTo>
                  <a:cubicBezTo>
                    <a:pt x="5145" y="4981"/>
                    <a:pt x="4930" y="5196"/>
                    <a:pt x="4930" y="5461"/>
                  </a:cubicBezTo>
                  <a:lnTo>
                    <a:pt x="4930" y="6088"/>
                  </a:lnTo>
                  <a:cubicBezTo>
                    <a:pt x="4930" y="6353"/>
                    <a:pt x="5145" y="6568"/>
                    <a:pt x="5410" y="6568"/>
                  </a:cubicBezTo>
                  <a:lnTo>
                    <a:pt x="6038" y="6568"/>
                  </a:lnTo>
                  <a:cubicBezTo>
                    <a:pt x="6303" y="6568"/>
                    <a:pt x="6518" y="6353"/>
                    <a:pt x="6518" y="6088"/>
                  </a:cubicBezTo>
                  <a:lnTo>
                    <a:pt x="6518" y="5461"/>
                  </a:lnTo>
                  <a:cubicBezTo>
                    <a:pt x="6518" y="5196"/>
                    <a:pt x="6303" y="4981"/>
                    <a:pt x="6038" y="4981"/>
                  </a:cubicBezTo>
                  <a:close/>
                </a:path>
              </a:pathLst>
            </a:custGeom>
            <a:solidFill>
              <a:schemeClr val="bg1"/>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55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endParaRPr lang="zh-CN" altLang="en-US" sz="2000" b="1" dirty="0">
                <a:solidFill>
                  <a:schemeClr val="bg1"/>
                </a:solidFill>
              </a:endParaRPr>
            </a:p>
          </p:txBody>
        </p:sp>
      </p:grpSp>
      <p:grpSp>
        <p:nvGrpSpPr>
          <p:cNvPr id="44" name="îṥľíḍe"/>
          <p:cNvGrpSpPr/>
          <p:nvPr/>
        </p:nvGrpSpPr>
        <p:grpSpPr>
          <a:xfrm>
            <a:off x="5217362" y="4514878"/>
            <a:ext cx="2529638" cy="1076390"/>
            <a:chOff x="-284688" y="1384117"/>
            <a:chExt cx="4686588" cy="1076187"/>
          </a:xfrm>
        </p:grpSpPr>
        <p:sp>
          <p:nvSpPr>
            <p:cNvPr id="48" name="işḷïďe"/>
            <p:cNvSpPr/>
            <p:nvPr/>
          </p:nvSpPr>
          <p:spPr bwMode="auto">
            <a:xfrm>
              <a:off x="-284688" y="1791425"/>
              <a:ext cx="4686588" cy="6688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Autofit/>
            </a:bodyPr>
            <a:lstStyle/>
            <a:p>
              <a:pPr algn="just">
                <a:lnSpc>
                  <a:spcPct val="120000"/>
                </a:lnSpc>
                <a:spcBef>
                  <a:spcPct val="0"/>
                </a:spcBef>
              </a:pPr>
              <a:r>
                <a:rPr lang="zh-CN" altLang="en-US" sz="1400" dirty="0">
                  <a:latin typeface="+mn-ea"/>
                </a:rPr>
                <a:t>华中师范大学位于湖北省武汉市，是中华人民共和国教育部直属重点综合性师范大学</a:t>
              </a:r>
              <a:endParaRPr lang="en-US" altLang="zh-CN" sz="1400" dirty="0">
                <a:solidFill>
                  <a:schemeClr val="tx1">
                    <a:lumMod val="75000"/>
                    <a:lumOff val="25000"/>
                  </a:schemeClr>
                </a:solidFill>
              </a:endParaRPr>
            </a:p>
          </p:txBody>
        </p:sp>
        <p:sp>
          <p:nvSpPr>
            <p:cNvPr id="49" name="íŝḷîdê"/>
            <p:cNvSpPr txBox="1"/>
            <p:nvPr/>
          </p:nvSpPr>
          <p:spPr bwMode="auto">
            <a:xfrm>
              <a:off x="660400" y="1384117"/>
              <a:ext cx="2796413" cy="407308"/>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eaLnBrk="1" hangingPunct="1">
                <a:lnSpc>
                  <a:spcPct val="100000"/>
                </a:lnSpc>
                <a:spcBef>
                  <a:spcPct val="0"/>
                </a:spcBef>
                <a:buFontTx/>
                <a:buNone/>
              </a:pPr>
              <a:r>
                <a:rPr lang="en-US" altLang="zh-CN" sz="1600" b="1" dirty="0">
                  <a:solidFill>
                    <a:schemeClr val="tx1">
                      <a:lumMod val="75000"/>
                      <a:lumOff val="25000"/>
                    </a:schemeClr>
                  </a:solidFill>
                </a:rPr>
                <a:t>×××</a:t>
              </a:r>
              <a:r>
                <a:rPr lang="zh-CN" altLang="en-US" sz="1600" b="1" dirty="0">
                  <a:solidFill>
                    <a:schemeClr val="tx1">
                      <a:lumMod val="75000"/>
                      <a:lumOff val="25000"/>
                    </a:schemeClr>
                  </a:solidFill>
                </a:rPr>
                <a:t>年</a:t>
              </a:r>
              <a:endParaRPr lang="en-US" altLang="zh-CN" sz="1600" b="1" dirty="0">
                <a:solidFill>
                  <a:schemeClr val="tx1">
                    <a:lumMod val="75000"/>
                    <a:lumOff val="25000"/>
                  </a:schemeClr>
                </a:solidFill>
              </a:endParaRPr>
            </a:p>
          </p:txBody>
        </p:sp>
      </p:grpSp>
      <p:grpSp>
        <p:nvGrpSpPr>
          <p:cNvPr id="45" name="isḻiḋê"/>
          <p:cNvGrpSpPr/>
          <p:nvPr/>
        </p:nvGrpSpPr>
        <p:grpSpPr>
          <a:xfrm>
            <a:off x="6278846" y="4062188"/>
            <a:ext cx="406671" cy="406735"/>
            <a:chOff x="6692250" y="1629185"/>
            <a:chExt cx="445800" cy="445800"/>
          </a:xfrm>
        </p:grpSpPr>
        <p:sp>
          <p:nvSpPr>
            <p:cNvPr id="46" name="îṣḷïďe"/>
            <p:cNvSpPr/>
            <p:nvPr/>
          </p:nvSpPr>
          <p:spPr>
            <a:xfrm>
              <a:off x="6692250" y="1629185"/>
              <a:ext cx="445800" cy="445800"/>
            </a:xfrm>
            <a:prstGeom prst="ellipse">
              <a:avLst/>
            </a:prstGeom>
            <a:solidFill>
              <a:srgbClr val="A5B592"/>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70000" lnSpcReduction="20000"/>
            </a:bodyPr>
            <a:lstStyle/>
            <a:p>
              <a:pPr algn="ctr" defTabSz="913765"/>
              <a:endParaRPr lang="zh-CN" altLang="en-US" sz="2000" b="1" dirty="0">
                <a:solidFill>
                  <a:schemeClr val="bg1"/>
                </a:solidFill>
              </a:endParaRPr>
            </a:p>
          </p:txBody>
        </p:sp>
        <p:sp>
          <p:nvSpPr>
            <p:cNvPr id="47" name="ïśľiďé"/>
            <p:cNvSpPr/>
            <p:nvPr/>
          </p:nvSpPr>
          <p:spPr>
            <a:xfrm>
              <a:off x="6789747" y="1725901"/>
              <a:ext cx="250806" cy="252368"/>
            </a:xfrm>
            <a:custGeom>
              <a:avLst/>
              <a:gdLst>
                <a:gd name="T0" fmla="*/ 6038 w 6518"/>
                <a:gd name="T1" fmla="*/ 4981 h 6568"/>
                <a:gd name="T2" fmla="*/ 5943 w 6518"/>
                <a:gd name="T3" fmla="*/ 4981 h 6568"/>
                <a:gd name="T4" fmla="*/ 5943 w 6518"/>
                <a:gd name="T5" fmla="*/ 4354 h 6568"/>
                <a:gd name="T6" fmla="*/ 5455 w 6518"/>
                <a:gd name="T7" fmla="*/ 3866 h 6568"/>
                <a:gd name="T8" fmla="*/ 3478 w 6518"/>
                <a:gd name="T9" fmla="*/ 3866 h 6568"/>
                <a:gd name="T10" fmla="*/ 3478 w 6518"/>
                <a:gd name="T11" fmla="*/ 3089 h 6568"/>
                <a:gd name="T12" fmla="*/ 4417 w 6518"/>
                <a:gd name="T13" fmla="*/ 3089 h 6568"/>
                <a:gd name="T14" fmla="*/ 5423 w 6518"/>
                <a:gd name="T15" fmla="*/ 2083 h 6568"/>
                <a:gd name="T16" fmla="*/ 4417 w 6518"/>
                <a:gd name="T17" fmla="*/ 1077 h 6568"/>
                <a:gd name="T18" fmla="*/ 4393 w 6518"/>
                <a:gd name="T19" fmla="*/ 1078 h 6568"/>
                <a:gd name="T20" fmla="*/ 3092 w 6518"/>
                <a:gd name="T21" fmla="*/ 0 h 6568"/>
                <a:gd name="T22" fmla="*/ 1767 w 6518"/>
                <a:gd name="T23" fmla="*/ 1325 h 6568"/>
                <a:gd name="T24" fmla="*/ 1808 w 6518"/>
                <a:gd name="T25" fmla="*/ 1648 h 6568"/>
                <a:gd name="T26" fmla="*/ 1767 w 6518"/>
                <a:gd name="T27" fmla="*/ 1643 h 6568"/>
                <a:gd name="T28" fmla="*/ 1045 w 6518"/>
                <a:gd name="T29" fmla="*/ 2366 h 6568"/>
                <a:gd name="T30" fmla="*/ 1711 w 6518"/>
                <a:gd name="T31" fmla="*/ 3089 h 6568"/>
                <a:gd name="T32" fmla="*/ 3040 w 6518"/>
                <a:gd name="T33" fmla="*/ 3089 h 6568"/>
                <a:gd name="T34" fmla="*/ 3040 w 6518"/>
                <a:gd name="T35" fmla="*/ 3866 h 6568"/>
                <a:gd name="T36" fmla="*/ 1063 w 6518"/>
                <a:gd name="T37" fmla="*/ 3866 h 6568"/>
                <a:gd name="T38" fmla="*/ 575 w 6518"/>
                <a:gd name="T39" fmla="*/ 4354 h 6568"/>
                <a:gd name="T40" fmla="*/ 575 w 6518"/>
                <a:gd name="T41" fmla="*/ 4981 h 6568"/>
                <a:gd name="T42" fmla="*/ 480 w 6518"/>
                <a:gd name="T43" fmla="*/ 4981 h 6568"/>
                <a:gd name="T44" fmla="*/ 0 w 6518"/>
                <a:gd name="T45" fmla="*/ 5461 h 6568"/>
                <a:gd name="T46" fmla="*/ 0 w 6518"/>
                <a:gd name="T47" fmla="*/ 6088 h 6568"/>
                <a:gd name="T48" fmla="*/ 480 w 6518"/>
                <a:gd name="T49" fmla="*/ 6568 h 6568"/>
                <a:gd name="T50" fmla="*/ 1108 w 6518"/>
                <a:gd name="T51" fmla="*/ 6568 h 6568"/>
                <a:gd name="T52" fmla="*/ 1588 w 6518"/>
                <a:gd name="T53" fmla="*/ 6088 h 6568"/>
                <a:gd name="T54" fmla="*/ 1588 w 6518"/>
                <a:gd name="T55" fmla="*/ 5461 h 6568"/>
                <a:gd name="T56" fmla="*/ 1108 w 6518"/>
                <a:gd name="T57" fmla="*/ 4981 h 6568"/>
                <a:gd name="T58" fmla="*/ 1013 w 6518"/>
                <a:gd name="T59" fmla="*/ 4981 h 6568"/>
                <a:gd name="T60" fmla="*/ 1013 w 6518"/>
                <a:gd name="T61" fmla="*/ 4354 h 6568"/>
                <a:gd name="T62" fmla="*/ 1063 w 6518"/>
                <a:gd name="T63" fmla="*/ 4304 h 6568"/>
                <a:gd name="T64" fmla="*/ 3040 w 6518"/>
                <a:gd name="T65" fmla="*/ 4304 h 6568"/>
                <a:gd name="T66" fmla="*/ 3040 w 6518"/>
                <a:gd name="T67" fmla="*/ 4981 h 6568"/>
                <a:gd name="T68" fmla="*/ 2946 w 6518"/>
                <a:gd name="T69" fmla="*/ 4981 h 6568"/>
                <a:gd name="T70" fmla="*/ 2465 w 6518"/>
                <a:gd name="T71" fmla="*/ 5461 h 6568"/>
                <a:gd name="T72" fmla="*/ 2465 w 6518"/>
                <a:gd name="T73" fmla="*/ 6088 h 6568"/>
                <a:gd name="T74" fmla="*/ 2946 w 6518"/>
                <a:gd name="T75" fmla="*/ 6568 h 6568"/>
                <a:gd name="T76" fmla="*/ 3573 w 6518"/>
                <a:gd name="T77" fmla="*/ 6568 h 6568"/>
                <a:gd name="T78" fmla="*/ 4053 w 6518"/>
                <a:gd name="T79" fmla="*/ 6088 h 6568"/>
                <a:gd name="T80" fmla="*/ 4053 w 6518"/>
                <a:gd name="T81" fmla="*/ 5461 h 6568"/>
                <a:gd name="T82" fmla="*/ 3573 w 6518"/>
                <a:gd name="T83" fmla="*/ 4981 h 6568"/>
                <a:gd name="T84" fmla="*/ 3478 w 6518"/>
                <a:gd name="T85" fmla="*/ 4981 h 6568"/>
                <a:gd name="T86" fmla="*/ 3478 w 6518"/>
                <a:gd name="T87" fmla="*/ 4304 h 6568"/>
                <a:gd name="T88" fmla="*/ 5455 w 6518"/>
                <a:gd name="T89" fmla="*/ 4304 h 6568"/>
                <a:gd name="T90" fmla="*/ 5505 w 6518"/>
                <a:gd name="T91" fmla="*/ 4354 h 6568"/>
                <a:gd name="T92" fmla="*/ 5505 w 6518"/>
                <a:gd name="T93" fmla="*/ 4981 h 6568"/>
                <a:gd name="T94" fmla="*/ 5410 w 6518"/>
                <a:gd name="T95" fmla="*/ 4981 h 6568"/>
                <a:gd name="T96" fmla="*/ 4930 w 6518"/>
                <a:gd name="T97" fmla="*/ 5461 h 6568"/>
                <a:gd name="T98" fmla="*/ 4930 w 6518"/>
                <a:gd name="T99" fmla="*/ 6088 h 6568"/>
                <a:gd name="T100" fmla="*/ 5410 w 6518"/>
                <a:gd name="T101" fmla="*/ 6568 h 6568"/>
                <a:gd name="T102" fmla="*/ 6038 w 6518"/>
                <a:gd name="T103" fmla="*/ 6568 h 6568"/>
                <a:gd name="T104" fmla="*/ 6518 w 6518"/>
                <a:gd name="T105" fmla="*/ 6088 h 6568"/>
                <a:gd name="T106" fmla="*/ 6518 w 6518"/>
                <a:gd name="T107" fmla="*/ 5461 h 6568"/>
                <a:gd name="T108" fmla="*/ 6038 w 6518"/>
                <a:gd name="T109" fmla="*/ 4981 h 6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518" h="6568">
                  <a:moveTo>
                    <a:pt x="6038" y="4981"/>
                  </a:moveTo>
                  <a:lnTo>
                    <a:pt x="5943" y="4981"/>
                  </a:lnTo>
                  <a:lnTo>
                    <a:pt x="5943" y="4354"/>
                  </a:lnTo>
                  <a:cubicBezTo>
                    <a:pt x="5943" y="4085"/>
                    <a:pt x="5724" y="3866"/>
                    <a:pt x="5455" y="3866"/>
                  </a:cubicBezTo>
                  <a:lnTo>
                    <a:pt x="3478" y="3866"/>
                  </a:lnTo>
                  <a:lnTo>
                    <a:pt x="3478" y="3089"/>
                  </a:lnTo>
                  <a:lnTo>
                    <a:pt x="4417" y="3089"/>
                  </a:lnTo>
                  <a:cubicBezTo>
                    <a:pt x="4972" y="3089"/>
                    <a:pt x="5423" y="2638"/>
                    <a:pt x="5423" y="2083"/>
                  </a:cubicBezTo>
                  <a:cubicBezTo>
                    <a:pt x="5423" y="1527"/>
                    <a:pt x="4972" y="1077"/>
                    <a:pt x="4417" y="1077"/>
                  </a:cubicBezTo>
                  <a:cubicBezTo>
                    <a:pt x="4409" y="1077"/>
                    <a:pt x="4401" y="1078"/>
                    <a:pt x="4393" y="1078"/>
                  </a:cubicBezTo>
                  <a:cubicBezTo>
                    <a:pt x="4277" y="464"/>
                    <a:pt x="3739" y="0"/>
                    <a:pt x="3092" y="0"/>
                  </a:cubicBezTo>
                  <a:cubicBezTo>
                    <a:pt x="2361" y="0"/>
                    <a:pt x="1767" y="593"/>
                    <a:pt x="1767" y="1325"/>
                  </a:cubicBezTo>
                  <a:cubicBezTo>
                    <a:pt x="1767" y="1436"/>
                    <a:pt x="1782" y="1544"/>
                    <a:pt x="1808" y="1648"/>
                  </a:cubicBezTo>
                  <a:cubicBezTo>
                    <a:pt x="1794" y="1647"/>
                    <a:pt x="1781" y="1643"/>
                    <a:pt x="1767" y="1643"/>
                  </a:cubicBezTo>
                  <a:cubicBezTo>
                    <a:pt x="1368" y="1643"/>
                    <a:pt x="1045" y="1967"/>
                    <a:pt x="1045" y="2366"/>
                  </a:cubicBezTo>
                  <a:cubicBezTo>
                    <a:pt x="1045" y="2749"/>
                    <a:pt x="1334" y="3064"/>
                    <a:pt x="1711" y="3089"/>
                  </a:cubicBezTo>
                  <a:lnTo>
                    <a:pt x="3040" y="3089"/>
                  </a:lnTo>
                  <a:lnTo>
                    <a:pt x="3040" y="3866"/>
                  </a:lnTo>
                  <a:lnTo>
                    <a:pt x="1063" y="3866"/>
                  </a:lnTo>
                  <a:cubicBezTo>
                    <a:pt x="794" y="3866"/>
                    <a:pt x="575" y="4085"/>
                    <a:pt x="575" y="4354"/>
                  </a:cubicBezTo>
                  <a:lnTo>
                    <a:pt x="575" y="4981"/>
                  </a:lnTo>
                  <a:lnTo>
                    <a:pt x="480" y="4981"/>
                  </a:lnTo>
                  <a:cubicBezTo>
                    <a:pt x="215" y="4981"/>
                    <a:pt x="0" y="5196"/>
                    <a:pt x="0" y="5461"/>
                  </a:cubicBezTo>
                  <a:lnTo>
                    <a:pt x="0" y="6088"/>
                  </a:lnTo>
                  <a:cubicBezTo>
                    <a:pt x="0" y="6353"/>
                    <a:pt x="215" y="6568"/>
                    <a:pt x="480" y="6568"/>
                  </a:cubicBezTo>
                  <a:lnTo>
                    <a:pt x="1108" y="6568"/>
                  </a:lnTo>
                  <a:cubicBezTo>
                    <a:pt x="1373" y="6568"/>
                    <a:pt x="1588" y="6353"/>
                    <a:pt x="1588" y="6088"/>
                  </a:cubicBezTo>
                  <a:lnTo>
                    <a:pt x="1588" y="5461"/>
                  </a:lnTo>
                  <a:cubicBezTo>
                    <a:pt x="1588" y="5196"/>
                    <a:pt x="1373" y="4981"/>
                    <a:pt x="1108" y="4981"/>
                  </a:cubicBezTo>
                  <a:lnTo>
                    <a:pt x="1013" y="4981"/>
                  </a:lnTo>
                  <a:lnTo>
                    <a:pt x="1013" y="4354"/>
                  </a:lnTo>
                  <a:cubicBezTo>
                    <a:pt x="1013" y="4327"/>
                    <a:pt x="1035" y="4304"/>
                    <a:pt x="1063" y="4304"/>
                  </a:cubicBezTo>
                  <a:lnTo>
                    <a:pt x="3040" y="4304"/>
                  </a:lnTo>
                  <a:lnTo>
                    <a:pt x="3040" y="4981"/>
                  </a:lnTo>
                  <a:lnTo>
                    <a:pt x="2946" y="4981"/>
                  </a:lnTo>
                  <a:cubicBezTo>
                    <a:pt x="2680" y="4981"/>
                    <a:pt x="2465" y="5196"/>
                    <a:pt x="2465" y="5461"/>
                  </a:cubicBezTo>
                  <a:lnTo>
                    <a:pt x="2465" y="6088"/>
                  </a:lnTo>
                  <a:cubicBezTo>
                    <a:pt x="2465" y="6353"/>
                    <a:pt x="2680" y="6568"/>
                    <a:pt x="2946" y="6568"/>
                  </a:cubicBezTo>
                  <a:lnTo>
                    <a:pt x="3573" y="6568"/>
                  </a:lnTo>
                  <a:cubicBezTo>
                    <a:pt x="3838" y="6568"/>
                    <a:pt x="4053" y="6353"/>
                    <a:pt x="4053" y="6088"/>
                  </a:cubicBezTo>
                  <a:lnTo>
                    <a:pt x="4053" y="5461"/>
                  </a:lnTo>
                  <a:cubicBezTo>
                    <a:pt x="4053" y="5196"/>
                    <a:pt x="3838" y="4981"/>
                    <a:pt x="3573" y="4981"/>
                  </a:cubicBezTo>
                  <a:lnTo>
                    <a:pt x="3478" y="4981"/>
                  </a:lnTo>
                  <a:lnTo>
                    <a:pt x="3478" y="4304"/>
                  </a:lnTo>
                  <a:lnTo>
                    <a:pt x="5455" y="4304"/>
                  </a:lnTo>
                  <a:cubicBezTo>
                    <a:pt x="5483" y="4304"/>
                    <a:pt x="5505" y="4327"/>
                    <a:pt x="5505" y="4354"/>
                  </a:cubicBezTo>
                  <a:lnTo>
                    <a:pt x="5505" y="4981"/>
                  </a:lnTo>
                  <a:lnTo>
                    <a:pt x="5410" y="4981"/>
                  </a:lnTo>
                  <a:cubicBezTo>
                    <a:pt x="5145" y="4981"/>
                    <a:pt x="4930" y="5196"/>
                    <a:pt x="4930" y="5461"/>
                  </a:cubicBezTo>
                  <a:lnTo>
                    <a:pt x="4930" y="6088"/>
                  </a:lnTo>
                  <a:cubicBezTo>
                    <a:pt x="4930" y="6353"/>
                    <a:pt x="5145" y="6568"/>
                    <a:pt x="5410" y="6568"/>
                  </a:cubicBezTo>
                  <a:lnTo>
                    <a:pt x="6038" y="6568"/>
                  </a:lnTo>
                  <a:cubicBezTo>
                    <a:pt x="6303" y="6568"/>
                    <a:pt x="6518" y="6353"/>
                    <a:pt x="6518" y="6088"/>
                  </a:cubicBezTo>
                  <a:lnTo>
                    <a:pt x="6518" y="5461"/>
                  </a:lnTo>
                  <a:cubicBezTo>
                    <a:pt x="6518" y="5196"/>
                    <a:pt x="6303" y="4981"/>
                    <a:pt x="6038" y="4981"/>
                  </a:cubicBezTo>
                  <a:close/>
                </a:path>
              </a:pathLst>
            </a:custGeom>
            <a:solidFill>
              <a:schemeClr val="bg1"/>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55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endParaRPr lang="zh-CN" altLang="en-US" sz="2000" b="1" dirty="0">
                <a:solidFill>
                  <a:schemeClr val="bg1"/>
                </a:solidFill>
              </a:endParaRPr>
            </a:p>
          </p:txBody>
        </p:sp>
      </p:grpSp>
      <p:grpSp>
        <p:nvGrpSpPr>
          <p:cNvPr id="38" name="íś1ïḓê"/>
          <p:cNvGrpSpPr/>
          <p:nvPr/>
        </p:nvGrpSpPr>
        <p:grpSpPr>
          <a:xfrm>
            <a:off x="6840438" y="2985629"/>
            <a:ext cx="2252910" cy="1076390"/>
            <a:chOff x="-24369" y="-662654"/>
            <a:chExt cx="4173902" cy="1076187"/>
          </a:xfrm>
        </p:grpSpPr>
        <p:sp>
          <p:nvSpPr>
            <p:cNvPr id="42" name="išļíďé"/>
            <p:cNvSpPr/>
            <p:nvPr/>
          </p:nvSpPr>
          <p:spPr bwMode="auto">
            <a:xfrm>
              <a:off x="-24369" y="-255346"/>
              <a:ext cx="4173902" cy="6688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Autofit/>
            </a:bodyPr>
            <a:lstStyle/>
            <a:p>
              <a:pPr algn="just">
                <a:lnSpc>
                  <a:spcPct val="120000"/>
                </a:lnSpc>
                <a:spcBef>
                  <a:spcPct val="0"/>
                </a:spcBef>
              </a:pPr>
              <a:r>
                <a:rPr lang="zh-CN" altLang="en-US" sz="1400" dirty="0">
                  <a:latin typeface="+mn-ea"/>
                </a:rPr>
                <a:t>华中师范大学位于湖北省武汉市，是中华人民共和国教育部直属重点综合性师范大学</a:t>
              </a:r>
              <a:endParaRPr lang="en-US" altLang="zh-CN" sz="1400" dirty="0">
                <a:solidFill>
                  <a:schemeClr val="tx1">
                    <a:lumMod val="75000"/>
                    <a:lumOff val="25000"/>
                  </a:schemeClr>
                </a:solidFill>
              </a:endParaRPr>
            </a:p>
          </p:txBody>
        </p:sp>
        <p:sp>
          <p:nvSpPr>
            <p:cNvPr id="43" name="iśḻíḑé"/>
            <p:cNvSpPr txBox="1"/>
            <p:nvPr/>
          </p:nvSpPr>
          <p:spPr bwMode="auto">
            <a:xfrm>
              <a:off x="664376" y="-662654"/>
              <a:ext cx="2796413" cy="407308"/>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eaLnBrk="1" hangingPunct="1">
                <a:lnSpc>
                  <a:spcPct val="100000"/>
                </a:lnSpc>
                <a:spcBef>
                  <a:spcPct val="0"/>
                </a:spcBef>
                <a:buFontTx/>
                <a:buNone/>
              </a:pPr>
              <a:r>
                <a:rPr lang="en-US" altLang="zh-CN" sz="1600" b="1" dirty="0">
                  <a:solidFill>
                    <a:schemeClr val="tx1">
                      <a:lumMod val="75000"/>
                      <a:lumOff val="25000"/>
                    </a:schemeClr>
                  </a:solidFill>
                </a:rPr>
                <a:t>×××</a:t>
              </a:r>
              <a:r>
                <a:rPr lang="zh-CN" altLang="en-US" sz="1600" b="1" dirty="0">
                  <a:solidFill>
                    <a:schemeClr val="tx1">
                      <a:lumMod val="75000"/>
                      <a:lumOff val="25000"/>
                    </a:schemeClr>
                  </a:solidFill>
                </a:rPr>
                <a:t>年</a:t>
              </a:r>
              <a:endParaRPr lang="en-US" altLang="zh-CN" sz="1600" b="1" dirty="0">
                <a:solidFill>
                  <a:schemeClr val="tx1">
                    <a:lumMod val="75000"/>
                    <a:lumOff val="25000"/>
                  </a:schemeClr>
                </a:solidFill>
              </a:endParaRPr>
            </a:p>
          </p:txBody>
        </p:sp>
      </p:grpSp>
      <p:grpSp>
        <p:nvGrpSpPr>
          <p:cNvPr id="39" name="îṩľïdê"/>
          <p:cNvGrpSpPr/>
          <p:nvPr/>
        </p:nvGrpSpPr>
        <p:grpSpPr>
          <a:xfrm>
            <a:off x="7937603" y="4767184"/>
            <a:ext cx="406671" cy="406735"/>
            <a:chOff x="6692250" y="1629185"/>
            <a:chExt cx="445800" cy="445800"/>
          </a:xfrm>
        </p:grpSpPr>
        <p:sp>
          <p:nvSpPr>
            <p:cNvPr id="40" name="í$1ïḋé"/>
            <p:cNvSpPr/>
            <p:nvPr/>
          </p:nvSpPr>
          <p:spPr>
            <a:xfrm>
              <a:off x="6692250" y="1629185"/>
              <a:ext cx="445800" cy="445800"/>
            </a:xfrm>
            <a:prstGeom prst="ellipse">
              <a:avLst/>
            </a:prstGeom>
            <a:solidFill>
              <a:srgbClr val="A5B592"/>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70000" lnSpcReduction="20000"/>
            </a:bodyPr>
            <a:lstStyle/>
            <a:p>
              <a:pPr algn="ctr" defTabSz="913765"/>
              <a:endParaRPr lang="zh-CN" altLang="en-US" sz="2000" b="1" dirty="0">
                <a:solidFill>
                  <a:schemeClr val="bg1"/>
                </a:solidFill>
              </a:endParaRPr>
            </a:p>
          </p:txBody>
        </p:sp>
        <p:sp>
          <p:nvSpPr>
            <p:cNvPr id="41" name="íSlïḓé"/>
            <p:cNvSpPr/>
            <p:nvPr/>
          </p:nvSpPr>
          <p:spPr>
            <a:xfrm>
              <a:off x="6789747" y="1725901"/>
              <a:ext cx="250806" cy="252368"/>
            </a:xfrm>
            <a:custGeom>
              <a:avLst/>
              <a:gdLst>
                <a:gd name="T0" fmla="*/ 6038 w 6518"/>
                <a:gd name="T1" fmla="*/ 4981 h 6568"/>
                <a:gd name="T2" fmla="*/ 5943 w 6518"/>
                <a:gd name="T3" fmla="*/ 4981 h 6568"/>
                <a:gd name="T4" fmla="*/ 5943 w 6518"/>
                <a:gd name="T5" fmla="*/ 4354 h 6568"/>
                <a:gd name="T6" fmla="*/ 5455 w 6518"/>
                <a:gd name="T7" fmla="*/ 3866 h 6568"/>
                <a:gd name="T8" fmla="*/ 3478 w 6518"/>
                <a:gd name="T9" fmla="*/ 3866 h 6568"/>
                <a:gd name="T10" fmla="*/ 3478 w 6518"/>
                <a:gd name="T11" fmla="*/ 3089 h 6568"/>
                <a:gd name="T12" fmla="*/ 4417 w 6518"/>
                <a:gd name="T13" fmla="*/ 3089 h 6568"/>
                <a:gd name="T14" fmla="*/ 5423 w 6518"/>
                <a:gd name="T15" fmla="*/ 2083 h 6568"/>
                <a:gd name="T16" fmla="*/ 4417 w 6518"/>
                <a:gd name="T17" fmla="*/ 1077 h 6568"/>
                <a:gd name="T18" fmla="*/ 4393 w 6518"/>
                <a:gd name="T19" fmla="*/ 1078 h 6568"/>
                <a:gd name="T20" fmla="*/ 3092 w 6518"/>
                <a:gd name="T21" fmla="*/ 0 h 6568"/>
                <a:gd name="T22" fmla="*/ 1767 w 6518"/>
                <a:gd name="T23" fmla="*/ 1325 h 6568"/>
                <a:gd name="T24" fmla="*/ 1808 w 6518"/>
                <a:gd name="T25" fmla="*/ 1648 h 6568"/>
                <a:gd name="T26" fmla="*/ 1767 w 6518"/>
                <a:gd name="T27" fmla="*/ 1643 h 6568"/>
                <a:gd name="T28" fmla="*/ 1045 w 6518"/>
                <a:gd name="T29" fmla="*/ 2366 h 6568"/>
                <a:gd name="T30" fmla="*/ 1711 w 6518"/>
                <a:gd name="T31" fmla="*/ 3089 h 6568"/>
                <a:gd name="T32" fmla="*/ 3040 w 6518"/>
                <a:gd name="T33" fmla="*/ 3089 h 6568"/>
                <a:gd name="T34" fmla="*/ 3040 w 6518"/>
                <a:gd name="T35" fmla="*/ 3866 h 6568"/>
                <a:gd name="T36" fmla="*/ 1063 w 6518"/>
                <a:gd name="T37" fmla="*/ 3866 h 6568"/>
                <a:gd name="T38" fmla="*/ 575 w 6518"/>
                <a:gd name="T39" fmla="*/ 4354 h 6568"/>
                <a:gd name="T40" fmla="*/ 575 w 6518"/>
                <a:gd name="T41" fmla="*/ 4981 h 6568"/>
                <a:gd name="T42" fmla="*/ 480 w 6518"/>
                <a:gd name="T43" fmla="*/ 4981 h 6568"/>
                <a:gd name="T44" fmla="*/ 0 w 6518"/>
                <a:gd name="T45" fmla="*/ 5461 h 6568"/>
                <a:gd name="T46" fmla="*/ 0 w 6518"/>
                <a:gd name="T47" fmla="*/ 6088 h 6568"/>
                <a:gd name="T48" fmla="*/ 480 w 6518"/>
                <a:gd name="T49" fmla="*/ 6568 h 6568"/>
                <a:gd name="T50" fmla="*/ 1108 w 6518"/>
                <a:gd name="T51" fmla="*/ 6568 h 6568"/>
                <a:gd name="T52" fmla="*/ 1588 w 6518"/>
                <a:gd name="T53" fmla="*/ 6088 h 6568"/>
                <a:gd name="T54" fmla="*/ 1588 w 6518"/>
                <a:gd name="T55" fmla="*/ 5461 h 6568"/>
                <a:gd name="T56" fmla="*/ 1108 w 6518"/>
                <a:gd name="T57" fmla="*/ 4981 h 6568"/>
                <a:gd name="T58" fmla="*/ 1013 w 6518"/>
                <a:gd name="T59" fmla="*/ 4981 h 6568"/>
                <a:gd name="T60" fmla="*/ 1013 w 6518"/>
                <a:gd name="T61" fmla="*/ 4354 h 6568"/>
                <a:gd name="T62" fmla="*/ 1063 w 6518"/>
                <a:gd name="T63" fmla="*/ 4304 h 6568"/>
                <a:gd name="T64" fmla="*/ 3040 w 6518"/>
                <a:gd name="T65" fmla="*/ 4304 h 6568"/>
                <a:gd name="T66" fmla="*/ 3040 w 6518"/>
                <a:gd name="T67" fmla="*/ 4981 h 6568"/>
                <a:gd name="T68" fmla="*/ 2946 w 6518"/>
                <a:gd name="T69" fmla="*/ 4981 h 6568"/>
                <a:gd name="T70" fmla="*/ 2465 w 6518"/>
                <a:gd name="T71" fmla="*/ 5461 h 6568"/>
                <a:gd name="T72" fmla="*/ 2465 w 6518"/>
                <a:gd name="T73" fmla="*/ 6088 h 6568"/>
                <a:gd name="T74" fmla="*/ 2946 w 6518"/>
                <a:gd name="T75" fmla="*/ 6568 h 6568"/>
                <a:gd name="T76" fmla="*/ 3573 w 6518"/>
                <a:gd name="T77" fmla="*/ 6568 h 6568"/>
                <a:gd name="T78" fmla="*/ 4053 w 6518"/>
                <a:gd name="T79" fmla="*/ 6088 h 6568"/>
                <a:gd name="T80" fmla="*/ 4053 w 6518"/>
                <a:gd name="T81" fmla="*/ 5461 h 6568"/>
                <a:gd name="T82" fmla="*/ 3573 w 6518"/>
                <a:gd name="T83" fmla="*/ 4981 h 6568"/>
                <a:gd name="T84" fmla="*/ 3478 w 6518"/>
                <a:gd name="T85" fmla="*/ 4981 h 6568"/>
                <a:gd name="T86" fmla="*/ 3478 w 6518"/>
                <a:gd name="T87" fmla="*/ 4304 h 6568"/>
                <a:gd name="T88" fmla="*/ 5455 w 6518"/>
                <a:gd name="T89" fmla="*/ 4304 h 6568"/>
                <a:gd name="T90" fmla="*/ 5505 w 6518"/>
                <a:gd name="T91" fmla="*/ 4354 h 6568"/>
                <a:gd name="T92" fmla="*/ 5505 w 6518"/>
                <a:gd name="T93" fmla="*/ 4981 h 6568"/>
                <a:gd name="T94" fmla="*/ 5410 w 6518"/>
                <a:gd name="T95" fmla="*/ 4981 h 6568"/>
                <a:gd name="T96" fmla="*/ 4930 w 6518"/>
                <a:gd name="T97" fmla="*/ 5461 h 6568"/>
                <a:gd name="T98" fmla="*/ 4930 w 6518"/>
                <a:gd name="T99" fmla="*/ 6088 h 6568"/>
                <a:gd name="T100" fmla="*/ 5410 w 6518"/>
                <a:gd name="T101" fmla="*/ 6568 h 6568"/>
                <a:gd name="T102" fmla="*/ 6038 w 6518"/>
                <a:gd name="T103" fmla="*/ 6568 h 6568"/>
                <a:gd name="T104" fmla="*/ 6518 w 6518"/>
                <a:gd name="T105" fmla="*/ 6088 h 6568"/>
                <a:gd name="T106" fmla="*/ 6518 w 6518"/>
                <a:gd name="T107" fmla="*/ 5461 h 6568"/>
                <a:gd name="T108" fmla="*/ 6038 w 6518"/>
                <a:gd name="T109" fmla="*/ 4981 h 6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518" h="6568">
                  <a:moveTo>
                    <a:pt x="6038" y="4981"/>
                  </a:moveTo>
                  <a:lnTo>
                    <a:pt x="5943" y="4981"/>
                  </a:lnTo>
                  <a:lnTo>
                    <a:pt x="5943" y="4354"/>
                  </a:lnTo>
                  <a:cubicBezTo>
                    <a:pt x="5943" y="4085"/>
                    <a:pt x="5724" y="3866"/>
                    <a:pt x="5455" y="3866"/>
                  </a:cubicBezTo>
                  <a:lnTo>
                    <a:pt x="3478" y="3866"/>
                  </a:lnTo>
                  <a:lnTo>
                    <a:pt x="3478" y="3089"/>
                  </a:lnTo>
                  <a:lnTo>
                    <a:pt x="4417" y="3089"/>
                  </a:lnTo>
                  <a:cubicBezTo>
                    <a:pt x="4972" y="3089"/>
                    <a:pt x="5423" y="2638"/>
                    <a:pt x="5423" y="2083"/>
                  </a:cubicBezTo>
                  <a:cubicBezTo>
                    <a:pt x="5423" y="1527"/>
                    <a:pt x="4972" y="1077"/>
                    <a:pt x="4417" y="1077"/>
                  </a:cubicBezTo>
                  <a:cubicBezTo>
                    <a:pt x="4409" y="1077"/>
                    <a:pt x="4401" y="1078"/>
                    <a:pt x="4393" y="1078"/>
                  </a:cubicBezTo>
                  <a:cubicBezTo>
                    <a:pt x="4277" y="464"/>
                    <a:pt x="3739" y="0"/>
                    <a:pt x="3092" y="0"/>
                  </a:cubicBezTo>
                  <a:cubicBezTo>
                    <a:pt x="2361" y="0"/>
                    <a:pt x="1767" y="593"/>
                    <a:pt x="1767" y="1325"/>
                  </a:cubicBezTo>
                  <a:cubicBezTo>
                    <a:pt x="1767" y="1436"/>
                    <a:pt x="1782" y="1544"/>
                    <a:pt x="1808" y="1648"/>
                  </a:cubicBezTo>
                  <a:cubicBezTo>
                    <a:pt x="1794" y="1647"/>
                    <a:pt x="1781" y="1643"/>
                    <a:pt x="1767" y="1643"/>
                  </a:cubicBezTo>
                  <a:cubicBezTo>
                    <a:pt x="1368" y="1643"/>
                    <a:pt x="1045" y="1967"/>
                    <a:pt x="1045" y="2366"/>
                  </a:cubicBezTo>
                  <a:cubicBezTo>
                    <a:pt x="1045" y="2749"/>
                    <a:pt x="1334" y="3064"/>
                    <a:pt x="1711" y="3089"/>
                  </a:cubicBezTo>
                  <a:lnTo>
                    <a:pt x="3040" y="3089"/>
                  </a:lnTo>
                  <a:lnTo>
                    <a:pt x="3040" y="3866"/>
                  </a:lnTo>
                  <a:lnTo>
                    <a:pt x="1063" y="3866"/>
                  </a:lnTo>
                  <a:cubicBezTo>
                    <a:pt x="794" y="3866"/>
                    <a:pt x="575" y="4085"/>
                    <a:pt x="575" y="4354"/>
                  </a:cubicBezTo>
                  <a:lnTo>
                    <a:pt x="575" y="4981"/>
                  </a:lnTo>
                  <a:lnTo>
                    <a:pt x="480" y="4981"/>
                  </a:lnTo>
                  <a:cubicBezTo>
                    <a:pt x="215" y="4981"/>
                    <a:pt x="0" y="5196"/>
                    <a:pt x="0" y="5461"/>
                  </a:cubicBezTo>
                  <a:lnTo>
                    <a:pt x="0" y="6088"/>
                  </a:lnTo>
                  <a:cubicBezTo>
                    <a:pt x="0" y="6353"/>
                    <a:pt x="215" y="6568"/>
                    <a:pt x="480" y="6568"/>
                  </a:cubicBezTo>
                  <a:lnTo>
                    <a:pt x="1108" y="6568"/>
                  </a:lnTo>
                  <a:cubicBezTo>
                    <a:pt x="1373" y="6568"/>
                    <a:pt x="1588" y="6353"/>
                    <a:pt x="1588" y="6088"/>
                  </a:cubicBezTo>
                  <a:lnTo>
                    <a:pt x="1588" y="5461"/>
                  </a:lnTo>
                  <a:cubicBezTo>
                    <a:pt x="1588" y="5196"/>
                    <a:pt x="1373" y="4981"/>
                    <a:pt x="1108" y="4981"/>
                  </a:cubicBezTo>
                  <a:lnTo>
                    <a:pt x="1013" y="4981"/>
                  </a:lnTo>
                  <a:lnTo>
                    <a:pt x="1013" y="4354"/>
                  </a:lnTo>
                  <a:cubicBezTo>
                    <a:pt x="1013" y="4327"/>
                    <a:pt x="1035" y="4304"/>
                    <a:pt x="1063" y="4304"/>
                  </a:cubicBezTo>
                  <a:lnTo>
                    <a:pt x="3040" y="4304"/>
                  </a:lnTo>
                  <a:lnTo>
                    <a:pt x="3040" y="4981"/>
                  </a:lnTo>
                  <a:lnTo>
                    <a:pt x="2946" y="4981"/>
                  </a:lnTo>
                  <a:cubicBezTo>
                    <a:pt x="2680" y="4981"/>
                    <a:pt x="2465" y="5196"/>
                    <a:pt x="2465" y="5461"/>
                  </a:cubicBezTo>
                  <a:lnTo>
                    <a:pt x="2465" y="6088"/>
                  </a:lnTo>
                  <a:cubicBezTo>
                    <a:pt x="2465" y="6353"/>
                    <a:pt x="2680" y="6568"/>
                    <a:pt x="2946" y="6568"/>
                  </a:cubicBezTo>
                  <a:lnTo>
                    <a:pt x="3573" y="6568"/>
                  </a:lnTo>
                  <a:cubicBezTo>
                    <a:pt x="3838" y="6568"/>
                    <a:pt x="4053" y="6353"/>
                    <a:pt x="4053" y="6088"/>
                  </a:cubicBezTo>
                  <a:lnTo>
                    <a:pt x="4053" y="5461"/>
                  </a:lnTo>
                  <a:cubicBezTo>
                    <a:pt x="4053" y="5196"/>
                    <a:pt x="3838" y="4981"/>
                    <a:pt x="3573" y="4981"/>
                  </a:cubicBezTo>
                  <a:lnTo>
                    <a:pt x="3478" y="4981"/>
                  </a:lnTo>
                  <a:lnTo>
                    <a:pt x="3478" y="4304"/>
                  </a:lnTo>
                  <a:lnTo>
                    <a:pt x="5455" y="4304"/>
                  </a:lnTo>
                  <a:cubicBezTo>
                    <a:pt x="5483" y="4304"/>
                    <a:pt x="5505" y="4327"/>
                    <a:pt x="5505" y="4354"/>
                  </a:cubicBezTo>
                  <a:lnTo>
                    <a:pt x="5505" y="4981"/>
                  </a:lnTo>
                  <a:lnTo>
                    <a:pt x="5410" y="4981"/>
                  </a:lnTo>
                  <a:cubicBezTo>
                    <a:pt x="5145" y="4981"/>
                    <a:pt x="4930" y="5196"/>
                    <a:pt x="4930" y="5461"/>
                  </a:cubicBezTo>
                  <a:lnTo>
                    <a:pt x="4930" y="6088"/>
                  </a:lnTo>
                  <a:cubicBezTo>
                    <a:pt x="4930" y="6353"/>
                    <a:pt x="5145" y="6568"/>
                    <a:pt x="5410" y="6568"/>
                  </a:cubicBezTo>
                  <a:lnTo>
                    <a:pt x="6038" y="6568"/>
                  </a:lnTo>
                  <a:cubicBezTo>
                    <a:pt x="6303" y="6568"/>
                    <a:pt x="6518" y="6353"/>
                    <a:pt x="6518" y="6088"/>
                  </a:cubicBezTo>
                  <a:lnTo>
                    <a:pt x="6518" y="5461"/>
                  </a:lnTo>
                  <a:cubicBezTo>
                    <a:pt x="6518" y="5196"/>
                    <a:pt x="6303" y="4981"/>
                    <a:pt x="6038" y="4981"/>
                  </a:cubicBezTo>
                  <a:close/>
                </a:path>
              </a:pathLst>
            </a:custGeom>
            <a:solidFill>
              <a:schemeClr val="bg1"/>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55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endParaRPr lang="zh-CN" altLang="en-US" sz="2000" b="1" dirty="0">
                <a:solidFill>
                  <a:schemeClr val="bg1"/>
                </a:solidFill>
              </a:endParaRPr>
            </a:p>
          </p:txBody>
        </p:sp>
      </p:grpSp>
      <p:grpSp>
        <p:nvGrpSpPr>
          <p:cNvPr id="32" name="îṥļîdê"/>
          <p:cNvGrpSpPr/>
          <p:nvPr/>
        </p:nvGrpSpPr>
        <p:grpSpPr>
          <a:xfrm>
            <a:off x="9128767" y="3438488"/>
            <a:ext cx="2110480" cy="1076390"/>
            <a:chOff x="234818" y="1384117"/>
            <a:chExt cx="3910026" cy="1076187"/>
          </a:xfrm>
        </p:grpSpPr>
        <p:sp>
          <p:nvSpPr>
            <p:cNvPr id="36" name="îṧ1íḑê"/>
            <p:cNvSpPr/>
            <p:nvPr/>
          </p:nvSpPr>
          <p:spPr bwMode="auto">
            <a:xfrm>
              <a:off x="234818" y="1791425"/>
              <a:ext cx="3910026" cy="6688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Autofit/>
            </a:bodyPr>
            <a:lstStyle/>
            <a:p>
              <a:pPr algn="just">
                <a:lnSpc>
                  <a:spcPct val="120000"/>
                </a:lnSpc>
                <a:spcBef>
                  <a:spcPct val="0"/>
                </a:spcBef>
              </a:pPr>
              <a:r>
                <a:rPr lang="zh-CN" altLang="en-US" sz="1400" dirty="0">
                  <a:latin typeface="+mn-ea"/>
                </a:rPr>
                <a:t>华中师范大学位于湖北省武汉市，是中华人民共和国教育部直属重点综合性师范大学</a:t>
              </a:r>
              <a:endParaRPr lang="en-US" altLang="zh-CN" sz="1400" dirty="0">
                <a:solidFill>
                  <a:schemeClr val="tx1">
                    <a:lumMod val="75000"/>
                    <a:lumOff val="25000"/>
                  </a:schemeClr>
                </a:solidFill>
              </a:endParaRPr>
            </a:p>
          </p:txBody>
        </p:sp>
        <p:sp>
          <p:nvSpPr>
            <p:cNvPr id="37" name="îš1iḑe"/>
            <p:cNvSpPr txBox="1"/>
            <p:nvPr/>
          </p:nvSpPr>
          <p:spPr bwMode="auto">
            <a:xfrm>
              <a:off x="930338" y="1384117"/>
              <a:ext cx="2256537" cy="407308"/>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eaLnBrk="1" hangingPunct="1">
                <a:lnSpc>
                  <a:spcPct val="100000"/>
                </a:lnSpc>
                <a:spcBef>
                  <a:spcPct val="0"/>
                </a:spcBef>
                <a:buFontTx/>
                <a:buNone/>
              </a:pPr>
              <a:r>
                <a:rPr lang="en-US" altLang="zh-CN" sz="1600" b="1" dirty="0">
                  <a:solidFill>
                    <a:schemeClr val="tx1">
                      <a:lumMod val="75000"/>
                      <a:lumOff val="25000"/>
                    </a:schemeClr>
                  </a:solidFill>
                </a:rPr>
                <a:t>×××</a:t>
              </a:r>
              <a:r>
                <a:rPr lang="zh-CN" altLang="en-US" sz="1600" b="1" dirty="0">
                  <a:solidFill>
                    <a:schemeClr val="tx1">
                      <a:lumMod val="75000"/>
                      <a:lumOff val="25000"/>
                    </a:schemeClr>
                  </a:solidFill>
                </a:rPr>
                <a:t>年</a:t>
              </a:r>
              <a:endParaRPr lang="en-US" altLang="zh-CN" sz="1600" b="1" dirty="0">
                <a:solidFill>
                  <a:schemeClr val="tx1">
                    <a:lumMod val="75000"/>
                    <a:lumOff val="25000"/>
                  </a:schemeClr>
                </a:solidFill>
              </a:endParaRPr>
            </a:p>
          </p:txBody>
        </p:sp>
      </p:grpSp>
      <p:grpSp>
        <p:nvGrpSpPr>
          <p:cNvPr id="33" name="ïśľïḋé"/>
          <p:cNvGrpSpPr/>
          <p:nvPr/>
        </p:nvGrpSpPr>
        <p:grpSpPr>
          <a:xfrm>
            <a:off x="9909841" y="2985798"/>
            <a:ext cx="406671" cy="406735"/>
            <a:chOff x="6692250" y="1629185"/>
            <a:chExt cx="445800" cy="445800"/>
          </a:xfrm>
        </p:grpSpPr>
        <p:sp>
          <p:nvSpPr>
            <p:cNvPr id="34" name="íşḻiḍê"/>
            <p:cNvSpPr/>
            <p:nvPr/>
          </p:nvSpPr>
          <p:spPr>
            <a:xfrm>
              <a:off x="6692250" y="1629185"/>
              <a:ext cx="445800" cy="445800"/>
            </a:xfrm>
            <a:prstGeom prst="ellipse">
              <a:avLst/>
            </a:prstGeom>
            <a:solidFill>
              <a:srgbClr val="A5B592"/>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70000" lnSpcReduction="20000"/>
            </a:bodyPr>
            <a:lstStyle/>
            <a:p>
              <a:pPr algn="ctr" defTabSz="913765"/>
              <a:endParaRPr lang="zh-CN" altLang="en-US" sz="2000" b="1" dirty="0">
                <a:solidFill>
                  <a:schemeClr val="bg1"/>
                </a:solidFill>
              </a:endParaRPr>
            </a:p>
          </p:txBody>
        </p:sp>
        <p:sp>
          <p:nvSpPr>
            <p:cNvPr id="35" name="iS1iḍé"/>
            <p:cNvSpPr/>
            <p:nvPr/>
          </p:nvSpPr>
          <p:spPr>
            <a:xfrm>
              <a:off x="6789747" y="1725901"/>
              <a:ext cx="250806" cy="252368"/>
            </a:xfrm>
            <a:custGeom>
              <a:avLst/>
              <a:gdLst>
                <a:gd name="T0" fmla="*/ 6038 w 6518"/>
                <a:gd name="T1" fmla="*/ 4981 h 6568"/>
                <a:gd name="T2" fmla="*/ 5943 w 6518"/>
                <a:gd name="T3" fmla="*/ 4981 h 6568"/>
                <a:gd name="T4" fmla="*/ 5943 w 6518"/>
                <a:gd name="T5" fmla="*/ 4354 h 6568"/>
                <a:gd name="T6" fmla="*/ 5455 w 6518"/>
                <a:gd name="T7" fmla="*/ 3866 h 6568"/>
                <a:gd name="T8" fmla="*/ 3478 w 6518"/>
                <a:gd name="T9" fmla="*/ 3866 h 6568"/>
                <a:gd name="T10" fmla="*/ 3478 w 6518"/>
                <a:gd name="T11" fmla="*/ 3089 h 6568"/>
                <a:gd name="T12" fmla="*/ 4417 w 6518"/>
                <a:gd name="T13" fmla="*/ 3089 h 6568"/>
                <a:gd name="T14" fmla="*/ 5423 w 6518"/>
                <a:gd name="T15" fmla="*/ 2083 h 6568"/>
                <a:gd name="T16" fmla="*/ 4417 w 6518"/>
                <a:gd name="T17" fmla="*/ 1077 h 6568"/>
                <a:gd name="T18" fmla="*/ 4393 w 6518"/>
                <a:gd name="T19" fmla="*/ 1078 h 6568"/>
                <a:gd name="T20" fmla="*/ 3092 w 6518"/>
                <a:gd name="T21" fmla="*/ 0 h 6568"/>
                <a:gd name="T22" fmla="*/ 1767 w 6518"/>
                <a:gd name="T23" fmla="*/ 1325 h 6568"/>
                <a:gd name="T24" fmla="*/ 1808 w 6518"/>
                <a:gd name="T25" fmla="*/ 1648 h 6568"/>
                <a:gd name="T26" fmla="*/ 1767 w 6518"/>
                <a:gd name="T27" fmla="*/ 1643 h 6568"/>
                <a:gd name="T28" fmla="*/ 1045 w 6518"/>
                <a:gd name="T29" fmla="*/ 2366 h 6568"/>
                <a:gd name="T30" fmla="*/ 1711 w 6518"/>
                <a:gd name="T31" fmla="*/ 3089 h 6568"/>
                <a:gd name="T32" fmla="*/ 3040 w 6518"/>
                <a:gd name="T33" fmla="*/ 3089 h 6568"/>
                <a:gd name="T34" fmla="*/ 3040 w 6518"/>
                <a:gd name="T35" fmla="*/ 3866 h 6568"/>
                <a:gd name="T36" fmla="*/ 1063 w 6518"/>
                <a:gd name="T37" fmla="*/ 3866 h 6568"/>
                <a:gd name="T38" fmla="*/ 575 w 6518"/>
                <a:gd name="T39" fmla="*/ 4354 h 6568"/>
                <a:gd name="T40" fmla="*/ 575 w 6518"/>
                <a:gd name="T41" fmla="*/ 4981 h 6568"/>
                <a:gd name="T42" fmla="*/ 480 w 6518"/>
                <a:gd name="T43" fmla="*/ 4981 h 6568"/>
                <a:gd name="T44" fmla="*/ 0 w 6518"/>
                <a:gd name="T45" fmla="*/ 5461 h 6568"/>
                <a:gd name="T46" fmla="*/ 0 w 6518"/>
                <a:gd name="T47" fmla="*/ 6088 h 6568"/>
                <a:gd name="T48" fmla="*/ 480 w 6518"/>
                <a:gd name="T49" fmla="*/ 6568 h 6568"/>
                <a:gd name="T50" fmla="*/ 1108 w 6518"/>
                <a:gd name="T51" fmla="*/ 6568 h 6568"/>
                <a:gd name="T52" fmla="*/ 1588 w 6518"/>
                <a:gd name="T53" fmla="*/ 6088 h 6568"/>
                <a:gd name="T54" fmla="*/ 1588 w 6518"/>
                <a:gd name="T55" fmla="*/ 5461 h 6568"/>
                <a:gd name="T56" fmla="*/ 1108 w 6518"/>
                <a:gd name="T57" fmla="*/ 4981 h 6568"/>
                <a:gd name="T58" fmla="*/ 1013 w 6518"/>
                <a:gd name="T59" fmla="*/ 4981 h 6568"/>
                <a:gd name="T60" fmla="*/ 1013 w 6518"/>
                <a:gd name="T61" fmla="*/ 4354 h 6568"/>
                <a:gd name="T62" fmla="*/ 1063 w 6518"/>
                <a:gd name="T63" fmla="*/ 4304 h 6568"/>
                <a:gd name="T64" fmla="*/ 3040 w 6518"/>
                <a:gd name="T65" fmla="*/ 4304 h 6568"/>
                <a:gd name="T66" fmla="*/ 3040 w 6518"/>
                <a:gd name="T67" fmla="*/ 4981 h 6568"/>
                <a:gd name="T68" fmla="*/ 2946 w 6518"/>
                <a:gd name="T69" fmla="*/ 4981 h 6568"/>
                <a:gd name="T70" fmla="*/ 2465 w 6518"/>
                <a:gd name="T71" fmla="*/ 5461 h 6568"/>
                <a:gd name="T72" fmla="*/ 2465 w 6518"/>
                <a:gd name="T73" fmla="*/ 6088 h 6568"/>
                <a:gd name="T74" fmla="*/ 2946 w 6518"/>
                <a:gd name="T75" fmla="*/ 6568 h 6568"/>
                <a:gd name="T76" fmla="*/ 3573 w 6518"/>
                <a:gd name="T77" fmla="*/ 6568 h 6568"/>
                <a:gd name="T78" fmla="*/ 4053 w 6518"/>
                <a:gd name="T79" fmla="*/ 6088 h 6568"/>
                <a:gd name="T80" fmla="*/ 4053 w 6518"/>
                <a:gd name="T81" fmla="*/ 5461 h 6568"/>
                <a:gd name="T82" fmla="*/ 3573 w 6518"/>
                <a:gd name="T83" fmla="*/ 4981 h 6568"/>
                <a:gd name="T84" fmla="*/ 3478 w 6518"/>
                <a:gd name="T85" fmla="*/ 4981 h 6568"/>
                <a:gd name="T86" fmla="*/ 3478 w 6518"/>
                <a:gd name="T87" fmla="*/ 4304 h 6568"/>
                <a:gd name="T88" fmla="*/ 5455 w 6518"/>
                <a:gd name="T89" fmla="*/ 4304 h 6568"/>
                <a:gd name="T90" fmla="*/ 5505 w 6518"/>
                <a:gd name="T91" fmla="*/ 4354 h 6568"/>
                <a:gd name="T92" fmla="*/ 5505 w 6518"/>
                <a:gd name="T93" fmla="*/ 4981 h 6568"/>
                <a:gd name="T94" fmla="*/ 5410 w 6518"/>
                <a:gd name="T95" fmla="*/ 4981 h 6568"/>
                <a:gd name="T96" fmla="*/ 4930 w 6518"/>
                <a:gd name="T97" fmla="*/ 5461 h 6568"/>
                <a:gd name="T98" fmla="*/ 4930 w 6518"/>
                <a:gd name="T99" fmla="*/ 6088 h 6568"/>
                <a:gd name="T100" fmla="*/ 5410 w 6518"/>
                <a:gd name="T101" fmla="*/ 6568 h 6568"/>
                <a:gd name="T102" fmla="*/ 6038 w 6518"/>
                <a:gd name="T103" fmla="*/ 6568 h 6568"/>
                <a:gd name="T104" fmla="*/ 6518 w 6518"/>
                <a:gd name="T105" fmla="*/ 6088 h 6568"/>
                <a:gd name="T106" fmla="*/ 6518 w 6518"/>
                <a:gd name="T107" fmla="*/ 5461 h 6568"/>
                <a:gd name="T108" fmla="*/ 6038 w 6518"/>
                <a:gd name="T109" fmla="*/ 4981 h 6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518" h="6568">
                  <a:moveTo>
                    <a:pt x="6038" y="4981"/>
                  </a:moveTo>
                  <a:lnTo>
                    <a:pt x="5943" y="4981"/>
                  </a:lnTo>
                  <a:lnTo>
                    <a:pt x="5943" y="4354"/>
                  </a:lnTo>
                  <a:cubicBezTo>
                    <a:pt x="5943" y="4085"/>
                    <a:pt x="5724" y="3866"/>
                    <a:pt x="5455" y="3866"/>
                  </a:cubicBezTo>
                  <a:lnTo>
                    <a:pt x="3478" y="3866"/>
                  </a:lnTo>
                  <a:lnTo>
                    <a:pt x="3478" y="3089"/>
                  </a:lnTo>
                  <a:lnTo>
                    <a:pt x="4417" y="3089"/>
                  </a:lnTo>
                  <a:cubicBezTo>
                    <a:pt x="4972" y="3089"/>
                    <a:pt x="5423" y="2638"/>
                    <a:pt x="5423" y="2083"/>
                  </a:cubicBezTo>
                  <a:cubicBezTo>
                    <a:pt x="5423" y="1527"/>
                    <a:pt x="4972" y="1077"/>
                    <a:pt x="4417" y="1077"/>
                  </a:cubicBezTo>
                  <a:cubicBezTo>
                    <a:pt x="4409" y="1077"/>
                    <a:pt x="4401" y="1078"/>
                    <a:pt x="4393" y="1078"/>
                  </a:cubicBezTo>
                  <a:cubicBezTo>
                    <a:pt x="4277" y="464"/>
                    <a:pt x="3739" y="0"/>
                    <a:pt x="3092" y="0"/>
                  </a:cubicBezTo>
                  <a:cubicBezTo>
                    <a:pt x="2361" y="0"/>
                    <a:pt x="1767" y="593"/>
                    <a:pt x="1767" y="1325"/>
                  </a:cubicBezTo>
                  <a:cubicBezTo>
                    <a:pt x="1767" y="1436"/>
                    <a:pt x="1782" y="1544"/>
                    <a:pt x="1808" y="1648"/>
                  </a:cubicBezTo>
                  <a:cubicBezTo>
                    <a:pt x="1794" y="1647"/>
                    <a:pt x="1781" y="1643"/>
                    <a:pt x="1767" y="1643"/>
                  </a:cubicBezTo>
                  <a:cubicBezTo>
                    <a:pt x="1368" y="1643"/>
                    <a:pt x="1045" y="1967"/>
                    <a:pt x="1045" y="2366"/>
                  </a:cubicBezTo>
                  <a:cubicBezTo>
                    <a:pt x="1045" y="2749"/>
                    <a:pt x="1334" y="3064"/>
                    <a:pt x="1711" y="3089"/>
                  </a:cubicBezTo>
                  <a:lnTo>
                    <a:pt x="3040" y="3089"/>
                  </a:lnTo>
                  <a:lnTo>
                    <a:pt x="3040" y="3866"/>
                  </a:lnTo>
                  <a:lnTo>
                    <a:pt x="1063" y="3866"/>
                  </a:lnTo>
                  <a:cubicBezTo>
                    <a:pt x="794" y="3866"/>
                    <a:pt x="575" y="4085"/>
                    <a:pt x="575" y="4354"/>
                  </a:cubicBezTo>
                  <a:lnTo>
                    <a:pt x="575" y="4981"/>
                  </a:lnTo>
                  <a:lnTo>
                    <a:pt x="480" y="4981"/>
                  </a:lnTo>
                  <a:cubicBezTo>
                    <a:pt x="215" y="4981"/>
                    <a:pt x="0" y="5196"/>
                    <a:pt x="0" y="5461"/>
                  </a:cubicBezTo>
                  <a:lnTo>
                    <a:pt x="0" y="6088"/>
                  </a:lnTo>
                  <a:cubicBezTo>
                    <a:pt x="0" y="6353"/>
                    <a:pt x="215" y="6568"/>
                    <a:pt x="480" y="6568"/>
                  </a:cubicBezTo>
                  <a:lnTo>
                    <a:pt x="1108" y="6568"/>
                  </a:lnTo>
                  <a:cubicBezTo>
                    <a:pt x="1373" y="6568"/>
                    <a:pt x="1588" y="6353"/>
                    <a:pt x="1588" y="6088"/>
                  </a:cubicBezTo>
                  <a:lnTo>
                    <a:pt x="1588" y="5461"/>
                  </a:lnTo>
                  <a:cubicBezTo>
                    <a:pt x="1588" y="5196"/>
                    <a:pt x="1373" y="4981"/>
                    <a:pt x="1108" y="4981"/>
                  </a:cubicBezTo>
                  <a:lnTo>
                    <a:pt x="1013" y="4981"/>
                  </a:lnTo>
                  <a:lnTo>
                    <a:pt x="1013" y="4354"/>
                  </a:lnTo>
                  <a:cubicBezTo>
                    <a:pt x="1013" y="4327"/>
                    <a:pt x="1035" y="4304"/>
                    <a:pt x="1063" y="4304"/>
                  </a:cubicBezTo>
                  <a:lnTo>
                    <a:pt x="3040" y="4304"/>
                  </a:lnTo>
                  <a:lnTo>
                    <a:pt x="3040" y="4981"/>
                  </a:lnTo>
                  <a:lnTo>
                    <a:pt x="2946" y="4981"/>
                  </a:lnTo>
                  <a:cubicBezTo>
                    <a:pt x="2680" y="4981"/>
                    <a:pt x="2465" y="5196"/>
                    <a:pt x="2465" y="5461"/>
                  </a:cubicBezTo>
                  <a:lnTo>
                    <a:pt x="2465" y="6088"/>
                  </a:lnTo>
                  <a:cubicBezTo>
                    <a:pt x="2465" y="6353"/>
                    <a:pt x="2680" y="6568"/>
                    <a:pt x="2946" y="6568"/>
                  </a:cubicBezTo>
                  <a:lnTo>
                    <a:pt x="3573" y="6568"/>
                  </a:lnTo>
                  <a:cubicBezTo>
                    <a:pt x="3838" y="6568"/>
                    <a:pt x="4053" y="6353"/>
                    <a:pt x="4053" y="6088"/>
                  </a:cubicBezTo>
                  <a:lnTo>
                    <a:pt x="4053" y="5461"/>
                  </a:lnTo>
                  <a:cubicBezTo>
                    <a:pt x="4053" y="5196"/>
                    <a:pt x="3838" y="4981"/>
                    <a:pt x="3573" y="4981"/>
                  </a:cubicBezTo>
                  <a:lnTo>
                    <a:pt x="3478" y="4981"/>
                  </a:lnTo>
                  <a:lnTo>
                    <a:pt x="3478" y="4304"/>
                  </a:lnTo>
                  <a:lnTo>
                    <a:pt x="5455" y="4304"/>
                  </a:lnTo>
                  <a:cubicBezTo>
                    <a:pt x="5483" y="4304"/>
                    <a:pt x="5505" y="4327"/>
                    <a:pt x="5505" y="4354"/>
                  </a:cubicBezTo>
                  <a:lnTo>
                    <a:pt x="5505" y="4981"/>
                  </a:lnTo>
                  <a:lnTo>
                    <a:pt x="5410" y="4981"/>
                  </a:lnTo>
                  <a:cubicBezTo>
                    <a:pt x="5145" y="4981"/>
                    <a:pt x="4930" y="5196"/>
                    <a:pt x="4930" y="5461"/>
                  </a:cubicBezTo>
                  <a:lnTo>
                    <a:pt x="4930" y="6088"/>
                  </a:lnTo>
                  <a:cubicBezTo>
                    <a:pt x="4930" y="6353"/>
                    <a:pt x="5145" y="6568"/>
                    <a:pt x="5410" y="6568"/>
                  </a:cubicBezTo>
                  <a:lnTo>
                    <a:pt x="6038" y="6568"/>
                  </a:lnTo>
                  <a:cubicBezTo>
                    <a:pt x="6303" y="6568"/>
                    <a:pt x="6518" y="6353"/>
                    <a:pt x="6518" y="6088"/>
                  </a:cubicBezTo>
                  <a:lnTo>
                    <a:pt x="6518" y="5461"/>
                  </a:lnTo>
                  <a:cubicBezTo>
                    <a:pt x="6518" y="5196"/>
                    <a:pt x="6303" y="4981"/>
                    <a:pt x="6038" y="4981"/>
                  </a:cubicBezTo>
                  <a:close/>
                </a:path>
              </a:pathLst>
            </a:custGeom>
            <a:solidFill>
              <a:schemeClr val="bg1"/>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55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endParaRPr lang="zh-CN" altLang="en-US" sz="2000" b="1" dirty="0">
                <a:solidFill>
                  <a:schemeClr val="bg1"/>
                </a:solidFill>
              </a:endParaRPr>
            </a:p>
          </p:txBody>
        </p:sp>
      </p:grpSp>
      <p:grpSp>
        <p:nvGrpSpPr>
          <p:cNvPr id="16" name="íṧľiďé"/>
          <p:cNvGrpSpPr/>
          <p:nvPr/>
        </p:nvGrpSpPr>
        <p:grpSpPr>
          <a:xfrm rot="278264">
            <a:off x="11240496" y="3699084"/>
            <a:ext cx="533219" cy="394730"/>
            <a:chOff x="1927225" y="2133600"/>
            <a:chExt cx="4327526" cy="3203575"/>
          </a:xfrm>
        </p:grpSpPr>
        <p:sp>
          <p:nvSpPr>
            <p:cNvPr id="17" name="ï$ļíďé"/>
            <p:cNvSpPr/>
            <p:nvPr/>
          </p:nvSpPr>
          <p:spPr bwMode="auto">
            <a:xfrm>
              <a:off x="2374900" y="3509962"/>
              <a:ext cx="3079750" cy="1827213"/>
            </a:xfrm>
            <a:custGeom>
              <a:avLst/>
              <a:gdLst>
                <a:gd name="T0" fmla="*/ 1940 w 1940"/>
                <a:gd name="T1" fmla="*/ 0 h 1151"/>
                <a:gd name="T2" fmla="*/ 0 w 1940"/>
                <a:gd name="T3" fmla="*/ 432 h 1151"/>
                <a:gd name="T4" fmla="*/ 480 w 1940"/>
                <a:gd name="T5" fmla="*/ 708 h 1151"/>
                <a:gd name="T6" fmla="*/ 597 w 1940"/>
                <a:gd name="T7" fmla="*/ 1151 h 1151"/>
                <a:gd name="T8" fmla="*/ 859 w 1940"/>
                <a:gd name="T9" fmla="*/ 927 h 1151"/>
                <a:gd name="T10" fmla="*/ 1193 w 1940"/>
                <a:gd name="T11" fmla="*/ 1121 h 1151"/>
                <a:gd name="T12" fmla="*/ 1940 w 1940"/>
                <a:gd name="T13" fmla="*/ 0 h 1151"/>
                <a:gd name="T14" fmla="*/ 1940 w 1940"/>
                <a:gd name="T15" fmla="*/ 0 h 1151"/>
                <a:gd name="T16" fmla="*/ 1940 w 1940"/>
                <a:gd name="T17" fmla="*/ 0 h 1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40" h="1151">
                  <a:moveTo>
                    <a:pt x="1940" y="0"/>
                  </a:moveTo>
                  <a:lnTo>
                    <a:pt x="0" y="432"/>
                  </a:lnTo>
                  <a:lnTo>
                    <a:pt x="480" y="708"/>
                  </a:lnTo>
                  <a:lnTo>
                    <a:pt x="597" y="1151"/>
                  </a:lnTo>
                  <a:lnTo>
                    <a:pt x="859" y="927"/>
                  </a:lnTo>
                  <a:lnTo>
                    <a:pt x="1193" y="1121"/>
                  </a:lnTo>
                  <a:lnTo>
                    <a:pt x="1940" y="0"/>
                  </a:lnTo>
                  <a:close/>
                  <a:moveTo>
                    <a:pt x="1940" y="0"/>
                  </a:moveTo>
                  <a:lnTo>
                    <a:pt x="1940" y="0"/>
                  </a:lnTo>
                  <a:close/>
                </a:path>
              </a:pathLst>
            </a:custGeom>
            <a:solidFill>
              <a:srgbClr val="A5B592"/>
            </a:solidFill>
            <a:ln>
              <a:noFill/>
            </a:ln>
          </p:spPr>
          <p:txBody>
            <a:bodyPr anchor="ctr"/>
            <a:lstStyle/>
            <a:p>
              <a:pPr algn="ctr"/>
            </a:p>
          </p:txBody>
        </p:sp>
        <p:sp>
          <p:nvSpPr>
            <p:cNvPr id="18" name="îṥlíḋè"/>
            <p:cNvSpPr/>
            <p:nvPr/>
          </p:nvSpPr>
          <p:spPr bwMode="auto">
            <a:xfrm>
              <a:off x="2374900" y="3509962"/>
              <a:ext cx="3079750" cy="1827213"/>
            </a:xfrm>
            <a:custGeom>
              <a:avLst/>
              <a:gdLst>
                <a:gd name="T0" fmla="*/ 1940 w 1940"/>
                <a:gd name="T1" fmla="*/ 0 h 1151"/>
                <a:gd name="T2" fmla="*/ 0 w 1940"/>
                <a:gd name="T3" fmla="*/ 432 h 1151"/>
                <a:gd name="T4" fmla="*/ 480 w 1940"/>
                <a:gd name="T5" fmla="*/ 708 h 1151"/>
                <a:gd name="T6" fmla="*/ 597 w 1940"/>
                <a:gd name="T7" fmla="*/ 1151 h 1151"/>
                <a:gd name="T8" fmla="*/ 859 w 1940"/>
                <a:gd name="T9" fmla="*/ 927 h 1151"/>
                <a:gd name="T10" fmla="*/ 1193 w 1940"/>
                <a:gd name="T11" fmla="*/ 1121 h 1151"/>
                <a:gd name="T12" fmla="*/ 1940 w 1940"/>
                <a:gd name="T13" fmla="*/ 0 h 1151"/>
                <a:gd name="T14" fmla="*/ 1940 w 1940"/>
                <a:gd name="T15" fmla="*/ 0 h 1151"/>
                <a:gd name="T16" fmla="*/ 1940 w 1940"/>
                <a:gd name="T17" fmla="*/ 0 h 1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40" h="1151">
                  <a:moveTo>
                    <a:pt x="1940" y="0"/>
                  </a:moveTo>
                  <a:lnTo>
                    <a:pt x="0" y="432"/>
                  </a:lnTo>
                  <a:lnTo>
                    <a:pt x="480" y="708"/>
                  </a:lnTo>
                  <a:lnTo>
                    <a:pt x="597" y="1151"/>
                  </a:lnTo>
                  <a:lnTo>
                    <a:pt x="859" y="927"/>
                  </a:lnTo>
                  <a:lnTo>
                    <a:pt x="1193" y="1121"/>
                  </a:lnTo>
                  <a:lnTo>
                    <a:pt x="1940" y="0"/>
                  </a:lnTo>
                  <a:moveTo>
                    <a:pt x="1940" y="0"/>
                  </a:moveTo>
                  <a:lnTo>
                    <a:pt x="194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9" name="ïš1íḑè"/>
            <p:cNvSpPr/>
            <p:nvPr/>
          </p:nvSpPr>
          <p:spPr bwMode="auto">
            <a:xfrm>
              <a:off x="3257550" y="2133600"/>
              <a:ext cx="2997200" cy="2568575"/>
            </a:xfrm>
            <a:custGeom>
              <a:avLst/>
              <a:gdLst>
                <a:gd name="T0" fmla="*/ 0 w 1888"/>
                <a:gd name="T1" fmla="*/ 1618 h 1618"/>
                <a:gd name="T2" fmla="*/ 1888 w 1888"/>
                <a:gd name="T3" fmla="*/ 0 h 1618"/>
                <a:gd name="T4" fmla="*/ 165 w 1888"/>
                <a:gd name="T5" fmla="*/ 1184 h 1618"/>
                <a:gd name="T6" fmla="*/ 0 w 1888"/>
                <a:gd name="T7" fmla="*/ 1618 h 1618"/>
              </a:gdLst>
              <a:ahLst/>
              <a:cxnLst>
                <a:cxn ang="0">
                  <a:pos x="T0" y="T1"/>
                </a:cxn>
                <a:cxn ang="0">
                  <a:pos x="T2" y="T3"/>
                </a:cxn>
                <a:cxn ang="0">
                  <a:pos x="T4" y="T5"/>
                </a:cxn>
                <a:cxn ang="0">
                  <a:pos x="T6" y="T7"/>
                </a:cxn>
              </a:cxnLst>
              <a:rect l="0" t="0" r="r" b="b"/>
              <a:pathLst>
                <a:path w="1888" h="1618">
                  <a:moveTo>
                    <a:pt x="0" y="1618"/>
                  </a:moveTo>
                  <a:lnTo>
                    <a:pt x="1888" y="0"/>
                  </a:lnTo>
                  <a:lnTo>
                    <a:pt x="165" y="1184"/>
                  </a:lnTo>
                  <a:lnTo>
                    <a:pt x="0" y="1618"/>
                  </a:lnTo>
                  <a:close/>
                </a:path>
              </a:pathLst>
            </a:custGeom>
            <a:solidFill>
              <a:schemeClr val="accent5">
                <a:lumMod val="50000"/>
              </a:schemeClr>
            </a:solidFill>
            <a:ln>
              <a:noFill/>
            </a:ln>
          </p:spPr>
          <p:txBody>
            <a:bodyPr anchor="ctr"/>
            <a:lstStyle/>
            <a:p>
              <a:pPr algn="ctr"/>
            </a:p>
          </p:txBody>
        </p:sp>
        <p:sp>
          <p:nvSpPr>
            <p:cNvPr id="20" name="ïṡlïďé"/>
            <p:cNvSpPr/>
            <p:nvPr/>
          </p:nvSpPr>
          <p:spPr bwMode="auto">
            <a:xfrm>
              <a:off x="1927225" y="2133600"/>
              <a:ext cx="4327525" cy="1577975"/>
            </a:xfrm>
            <a:custGeom>
              <a:avLst/>
              <a:gdLst>
                <a:gd name="T0" fmla="*/ 2726 w 2726"/>
                <a:gd name="T1" fmla="*/ 0 h 994"/>
                <a:gd name="T2" fmla="*/ 673 w 2726"/>
                <a:gd name="T3" fmla="*/ 994 h 994"/>
                <a:gd name="T4" fmla="*/ 0 w 2726"/>
                <a:gd name="T5" fmla="*/ 605 h 994"/>
                <a:gd name="T6" fmla="*/ 2726 w 2726"/>
                <a:gd name="T7" fmla="*/ 0 h 994"/>
              </a:gdLst>
              <a:ahLst/>
              <a:cxnLst>
                <a:cxn ang="0">
                  <a:pos x="T0" y="T1"/>
                </a:cxn>
                <a:cxn ang="0">
                  <a:pos x="T2" y="T3"/>
                </a:cxn>
                <a:cxn ang="0">
                  <a:pos x="T4" y="T5"/>
                </a:cxn>
                <a:cxn ang="0">
                  <a:pos x="T6" y="T7"/>
                </a:cxn>
              </a:cxnLst>
              <a:rect l="0" t="0" r="r" b="b"/>
              <a:pathLst>
                <a:path w="2726" h="994">
                  <a:moveTo>
                    <a:pt x="2726" y="0"/>
                  </a:moveTo>
                  <a:lnTo>
                    <a:pt x="673" y="994"/>
                  </a:lnTo>
                  <a:lnTo>
                    <a:pt x="0" y="605"/>
                  </a:lnTo>
                  <a:lnTo>
                    <a:pt x="2726" y="0"/>
                  </a:lnTo>
                  <a:close/>
                </a:path>
              </a:pathLst>
            </a:custGeom>
            <a:solidFill>
              <a:srgbClr val="A5B592"/>
            </a:solidFill>
            <a:ln w="381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b="1" dirty="0">
                <a:solidFill>
                  <a:schemeClr val="bg1"/>
                </a:solidFill>
              </a:endParaRPr>
            </a:p>
          </p:txBody>
        </p:sp>
        <p:sp>
          <p:nvSpPr>
            <p:cNvPr id="21" name="işlîďe"/>
            <p:cNvSpPr/>
            <p:nvPr/>
          </p:nvSpPr>
          <p:spPr bwMode="auto">
            <a:xfrm>
              <a:off x="3519488" y="2133600"/>
              <a:ext cx="2735263" cy="2497138"/>
            </a:xfrm>
            <a:custGeom>
              <a:avLst/>
              <a:gdLst>
                <a:gd name="T0" fmla="*/ 1723 w 1723"/>
                <a:gd name="T1" fmla="*/ 0 h 1573"/>
                <a:gd name="T2" fmla="*/ 0 w 1723"/>
                <a:gd name="T3" fmla="*/ 1184 h 1573"/>
                <a:gd name="T4" fmla="*/ 673 w 1723"/>
                <a:gd name="T5" fmla="*/ 1573 h 1573"/>
                <a:gd name="T6" fmla="*/ 1723 w 1723"/>
                <a:gd name="T7" fmla="*/ 0 h 1573"/>
              </a:gdLst>
              <a:ahLst/>
              <a:cxnLst>
                <a:cxn ang="0">
                  <a:pos x="T0" y="T1"/>
                </a:cxn>
                <a:cxn ang="0">
                  <a:pos x="T2" y="T3"/>
                </a:cxn>
                <a:cxn ang="0">
                  <a:pos x="T4" y="T5"/>
                </a:cxn>
                <a:cxn ang="0">
                  <a:pos x="T6" y="T7"/>
                </a:cxn>
              </a:cxnLst>
              <a:rect l="0" t="0" r="r" b="b"/>
              <a:pathLst>
                <a:path w="1723" h="1573">
                  <a:moveTo>
                    <a:pt x="1723" y="0"/>
                  </a:moveTo>
                  <a:lnTo>
                    <a:pt x="0" y="1184"/>
                  </a:lnTo>
                  <a:lnTo>
                    <a:pt x="673" y="1573"/>
                  </a:lnTo>
                  <a:lnTo>
                    <a:pt x="1723" y="0"/>
                  </a:lnTo>
                  <a:close/>
                </a:path>
              </a:pathLst>
            </a:custGeom>
            <a:solidFill>
              <a:srgbClr val="A5B592"/>
            </a:solidFill>
            <a:ln w="381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b="1" dirty="0">
                <a:solidFill>
                  <a:schemeClr val="bg1"/>
                </a:solidFill>
              </a:endParaRPr>
            </a:p>
          </p:txBody>
        </p:sp>
        <p:sp>
          <p:nvSpPr>
            <p:cNvPr id="22" name="işļîďé"/>
            <p:cNvSpPr/>
            <p:nvPr/>
          </p:nvSpPr>
          <p:spPr bwMode="auto">
            <a:xfrm>
              <a:off x="2995613" y="2133600"/>
              <a:ext cx="3259138" cy="2568575"/>
            </a:xfrm>
            <a:custGeom>
              <a:avLst/>
              <a:gdLst>
                <a:gd name="T0" fmla="*/ 330 w 2053"/>
                <a:gd name="T1" fmla="*/ 1184 h 1618"/>
                <a:gd name="T2" fmla="*/ 2053 w 2053"/>
                <a:gd name="T3" fmla="*/ 0 h 1618"/>
                <a:gd name="T4" fmla="*/ 0 w 2053"/>
                <a:gd name="T5" fmla="*/ 994 h 1618"/>
                <a:gd name="T6" fmla="*/ 165 w 2053"/>
                <a:gd name="T7" fmla="*/ 1618 h 1618"/>
                <a:gd name="T8" fmla="*/ 330 w 2053"/>
                <a:gd name="T9" fmla="*/ 1184 h 1618"/>
              </a:gdLst>
              <a:ahLst/>
              <a:cxnLst>
                <a:cxn ang="0">
                  <a:pos x="T0" y="T1"/>
                </a:cxn>
                <a:cxn ang="0">
                  <a:pos x="T2" y="T3"/>
                </a:cxn>
                <a:cxn ang="0">
                  <a:pos x="T4" y="T5"/>
                </a:cxn>
                <a:cxn ang="0">
                  <a:pos x="T6" y="T7"/>
                </a:cxn>
                <a:cxn ang="0">
                  <a:pos x="T8" y="T9"/>
                </a:cxn>
              </a:cxnLst>
              <a:rect l="0" t="0" r="r" b="b"/>
              <a:pathLst>
                <a:path w="2053" h="1618">
                  <a:moveTo>
                    <a:pt x="330" y="1184"/>
                  </a:moveTo>
                  <a:lnTo>
                    <a:pt x="2053" y="0"/>
                  </a:lnTo>
                  <a:lnTo>
                    <a:pt x="0" y="994"/>
                  </a:lnTo>
                  <a:lnTo>
                    <a:pt x="165" y="1618"/>
                  </a:lnTo>
                  <a:lnTo>
                    <a:pt x="330" y="1184"/>
                  </a:lnTo>
                  <a:close/>
                </a:path>
              </a:pathLst>
            </a:custGeom>
            <a:solidFill>
              <a:srgbClr val="A5B592"/>
            </a:solidFill>
            <a:ln w="381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b="1" dirty="0">
                <a:solidFill>
                  <a:schemeClr val="bg1"/>
                </a:solidFill>
              </a:endParaRPr>
            </a:p>
          </p:txBody>
        </p:sp>
        <p:sp>
          <p:nvSpPr>
            <p:cNvPr id="23" name="işlíḍe"/>
            <p:cNvSpPr/>
            <p:nvPr/>
          </p:nvSpPr>
          <p:spPr bwMode="auto">
            <a:xfrm>
              <a:off x="2946400" y="2133600"/>
              <a:ext cx="3308350" cy="1577975"/>
            </a:xfrm>
            <a:custGeom>
              <a:avLst/>
              <a:gdLst>
                <a:gd name="T0" fmla="*/ 0 w 2084"/>
                <a:gd name="T1" fmla="*/ 977 h 994"/>
                <a:gd name="T2" fmla="*/ 2084 w 2084"/>
                <a:gd name="T3" fmla="*/ 0 h 994"/>
                <a:gd name="T4" fmla="*/ 31 w 2084"/>
                <a:gd name="T5" fmla="*/ 994 h 994"/>
                <a:gd name="T6" fmla="*/ 0 w 2084"/>
                <a:gd name="T7" fmla="*/ 977 h 994"/>
              </a:gdLst>
              <a:ahLst/>
              <a:cxnLst>
                <a:cxn ang="0">
                  <a:pos x="T0" y="T1"/>
                </a:cxn>
                <a:cxn ang="0">
                  <a:pos x="T2" y="T3"/>
                </a:cxn>
                <a:cxn ang="0">
                  <a:pos x="T4" y="T5"/>
                </a:cxn>
                <a:cxn ang="0">
                  <a:pos x="T6" y="T7"/>
                </a:cxn>
              </a:cxnLst>
              <a:rect l="0" t="0" r="r" b="b"/>
              <a:pathLst>
                <a:path w="2084" h="994">
                  <a:moveTo>
                    <a:pt x="0" y="977"/>
                  </a:moveTo>
                  <a:lnTo>
                    <a:pt x="2084" y="0"/>
                  </a:lnTo>
                  <a:lnTo>
                    <a:pt x="31" y="994"/>
                  </a:lnTo>
                  <a:lnTo>
                    <a:pt x="0" y="977"/>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4" name="îšļiḋê"/>
            <p:cNvSpPr/>
            <p:nvPr/>
          </p:nvSpPr>
          <p:spPr bwMode="auto">
            <a:xfrm>
              <a:off x="3519488" y="2133600"/>
              <a:ext cx="2735263" cy="1903413"/>
            </a:xfrm>
            <a:custGeom>
              <a:avLst/>
              <a:gdLst>
                <a:gd name="T0" fmla="*/ 0 w 1723"/>
                <a:gd name="T1" fmla="*/ 1184 h 1199"/>
                <a:gd name="T2" fmla="*/ 1723 w 1723"/>
                <a:gd name="T3" fmla="*/ 0 h 1199"/>
                <a:gd name="T4" fmla="*/ 26 w 1723"/>
                <a:gd name="T5" fmla="*/ 1199 h 1199"/>
                <a:gd name="T6" fmla="*/ 0 w 1723"/>
                <a:gd name="T7" fmla="*/ 1184 h 1199"/>
              </a:gdLst>
              <a:ahLst/>
              <a:cxnLst>
                <a:cxn ang="0">
                  <a:pos x="T0" y="T1"/>
                </a:cxn>
                <a:cxn ang="0">
                  <a:pos x="T2" y="T3"/>
                </a:cxn>
                <a:cxn ang="0">
                  <a:pos x="T4" y="T5"/>
                </a:cxn>
                <a:cxn ang="0">
                  <a:pos x="T6" y="T7"/>
                </a:cxn>
              </a:cxnLst>
              <a:rect l="0" t="0" r="r" b="b"/>
              <a:pathLst>
                <a:path w="1723" h="1199">
                  <a:moveTo>
                    <a:pt x="0" y="1184"/>
                  </a:moveTo>
                  <a:lnTo>
                    <a:pt x="1723" y="0"/>
                  </a:lnTo>
                  <a:lnTo>
                    <a:pt x="26" y="1199"/>
                  </a:lnTo>
                  <a:lnTo>
                    <a:pt x="0" y="118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grpSp>
    </p:spTree>
    <p:custDataLst>
      <p:tags r:id="rId1"/>
    </p:custData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îṡḻiḍe"/>
          <p:cNvSpPr/>
          <p:nvPr/>
        </p:nvSpPr>
        <p:spPr>
          <a:xfrm>
            <a:off x="6142025" y="2047875"/>
            <a:ext cx="1735263" cy="2871060"/>
          </a:xfrm>
          <a:prstGeom prst="rect">
            <a:avLst/>
          </a:prstGeom>
          <a:solidFill>
            <a:schemeClr val="bg1">
              <a:lumMod val="95000"/>
            </a:schemeClr>
          </a:solidFill>
          <a:ln w="762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lang="zh-CN" altLang="en-US" dirty="0"/>
          </a:p>
        </p:txBody>
      </p:sp>
      <p:sp>
        <p:nvSpPr>
          <p:cNvPr id="4" name="灯片编号占位符 3"/>
          <p:cNvSpPr>
            <a:spLocks noGrp="1"/>
          </p:cNvSpPr>
          <p:nvPr>
            <p:ph type="sldNum" sz="quarter" idx="12"/>
          </p:nvPr>
        </p:nvSpPr>
        <p:spPr/>
        <p:txBody>
          <a:bodyPr/>
          <a:lstStyle/>
          <a:p>
            <a:fld id="{134FB6C8-7C8F-4A07-82BA-70423D8EE858}" type="slidenum">
              <a:rPr lang="zh-CN" altLang="en-US" smtClean="0"/>
            </a:fld>
            <a:endParaRPr lang="zh-CN" altLang="en-US"/>
          </a:p>
        </p:txBody>
      </p:sp>
      <p:sp>
        <p:nvSpPr>
          <p:cNvPr id="62" name="îşļïḋê"/>
          <p:cNvSpPr/>
          <p:nvPr/>
        </p:nvSpPr>
        <p:spPr>
          <a:xfrm>
            <a:off x="6145741" y="2063797"/>
            <a:ext cx="1735263" cy="2871060"/>
          </a:xfrm>
          <a:prstGeom prst="rect">
            <a:avLst/>
          </a:prstGeom>
          <a:solidFill>
            <a:schemeClr val="bg1">
              <a:lumMod val="95000"/>
            </a:schemeClr>
          </a:solidFill>
          <a:ln w="762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lang="zh-CN" altLang="en-US" dirty="0"/>
          </a:p>
        </p:txBody>
      </p:sp>
      <p:sp>
        <p:nvSpPr>
          <p:cNvPr id="10" name="ïšḷîḓê"/>
          <p:cNvSpPr/>
          <p:nvPr/>
        </p:nvSpPr>
        <p:spPr bwMode="auto">
          <a:xfrm>
            <a:off x="660401" y="5093708"/>
            <a:ext cx="1698862" cy="724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171450" indent="-171450" defTabSz="914400">
              <a:lnSpc>
                <a:spcPct val="110000"/>
              </a:lnSpc>
              <a:spcBef>
                <a:spcPct val="0"/>
              </a:spcBef>
              <a:buFont typeface="Arial" panose="020B0604020202020204" pitchFamily="34" charset="0"/>
              <a:buChar char="•"/>
            </a:pPr>
            <a:r>
              <a:rPr lang="zh-CN" altLang="en-US" sz="1600" dirty="0">
                <a:solidFill>
                  <a:schemeClr val="bg1"/>
                </a:solidFill>
              </a:rPr>
              <a:t>正文正文正文</a:t>
            </a:r>
            <a:endParaRPr lang="en-US" altLang="zh-CN" sz="1600" dirty="0">
              <a:solidFill>
                <a:schemeClr val="bg1"/>
              </a:solidFill>
            </a:endParaRPr>
          </a:p>
          <a:p>
            <a:pPr marL="171450" indent="-171450" defTabSz="914400">
              <a:lnSpc>
                <a:spcPct val="110000"/>
              </a:lnSpc>
              <a:spcBef>
                <a:spcPct val="0"/>
              </a:spcBef>
              <a:buFont typeface="Arial" panose="020B0604020202020204" pitchFamily="34" charset="0"/>
              <a:buChar char="•"/>
            </a:pPr>
            <a:r>
              <a:rPr lang="zh-CN" altLang="en-US" sz="1600" dirty="0">
                <a:solidFill>
                  <a:schemeClr val="bg1"/>
                </a:solidFill>
              </a:rPr>
              <a:t>正文正文正文</a:t>
            </a:r>
            <a:endParaRPr lang="en-US" altLang="zh-CN" sz="1600" dirty="0">
              <a:solidFill>
                <a:schemeClr val="bg1"/>
              </a:solidFill>
            </a:endParaRPr>
          </a:p>
        </p:txBody>
      </p:sp>
      <p:sp>
        <p:nvSpPr>
          <p:cNvPr id="12" name="îśḷiḍe"/>
          <p:cNvSpPr txBox="1"/>
          <p:nvPr/>
        </p:nvSpPr>
        <p:spPr bwMode="auto">
          <a:xfrm>
            <a:off x="790814" y="1323583"/>
            <a:ext cx="1438036" cy="377713"/>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wrap="square" lIns="90000" tIns="46800" rIns="90000" bIns="46800" anchor="ctr"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eaLnBrk="1" hangingPunct="1">
              <a:lnSpc>
                <a:spcPct val="100000"/>
              </a:lnSpc>
              <a:spcBef>
                <a:spcPct val="0"/>
              </a:spcBef>
              <a:buFontTx/>
              <a:buNone/>
            </a:pPr>
            <a:r>
              <a:rPr lang="zh-CN" altLang="en-US" sz="1600" b="1" dirty="0">
                <a:solidFill>
                  <a:srgbClr val="A5B592"/>
                </a:solidFill>
              </a:rPr>
              <a:t>一级学科</a:t>
            </a:r>
            <a:endParaRPr lang="en-US" altLang="zh-CN" sz="1600" b="1" dirty="0">
              <a:solidFill>
                <a:srgbClr val="A5B592"/>
              </a:solidFill>
            </a:endParaRPr>
          </a:p>
          <a:p>
            <a:pPr algn="ctr" eaLnBrk="1" hangingPunct="1">
              <a:lnSpc>
                <a:spcPct val="100000"/>
              </a:lnSpc>
              <a:spcBef>
                <a:spcPct val="0"/>
              </a:spcBef>
              <a:buFontTx/>
              <a:buNone/>
            </a:pPr>
            <a:r>
              <a:rPr lang="zh-CN" altLang="en-US" sz="1600" b="1" dirty="0">
                <a:solidFill>
                  <a:srgbClr val="A5B592"/>
                </a:solidFill>
              </a:rPr>
              <a:t>国家重点学科</a:t>
            </a:r>
            <a:endParaRPr lang="en-US" altLang="zh-CN" sz="1600" b="1" dirty="0">
              <a:solidFill>
                <a:srgbClr val="A5B592"/>
              </a:solidFill>
            </a:endParaRPr>
          </a:p>
        </p:txBody>
      </p:sp>
      <p:grpSp>
        <p:nvGrpSpPr>
          <p:cNvPr id="13" name="îṡḻïḓè"/>
          <p:cNvGrpSpPr/>
          <p:nvPr/>
        </p:nvGrpSpPr>
        <p:grpSpPr>
          <a:xfrm>
            <a:off x="2485049" y="2047875"/>
            <a:ext cx="1735263" cy="2871060"/>
            <a:chOff x="7079398" y="1790609"/>
            <a:chExt cx="3601302" cy="2743250"/>
          </a:xfrm>
        </p:grpSpPr>
        <p:sp>
          <p:nvSpPr>
            <p:cNvPr id="52" name="îşļïḋê"/>
            <p:cNvSpPr/>
            <p:nvPr/>
          </p:nvSpPr>
          <p:spPr>
            <a:xfrm>
              <a:off x="7079398" y="1790609"/>
              <a:ext cx="3601302" cy="2743250"/>
            </a:xfrm>
            <a:prstGeom prst="rect">
              <a:avLst/>
            </a:prstGeom>
            <a:solidFill>
              <a:schemeClr val="bg1">
                <a:lumMod val="95000"/>
              </a:schemeClr>
            </a:solidFill>
            <a:ln w="762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lang="zh-CN" altLang="en-US" dirty="0"/>
            </a:p>
          </p:txBody>
        </p:sp>
        <p:sp>
          <p:nvSpPr>
            <p:cNvPr id="53" name="îŝḷîdê"/>
            <p:cNvSpPr/>
            <p:nvPr/>
          </p:nvSpPr>
          <p:spPr>
            <a:xfrm>
              <a:off x="7154943" y="1875016"/>
              <a:ext cx="3450211" cy="2574435"/>
            </a:xfrm>
            <a:prstGeom prst="rect">
              <a:avLst/>
            </a:prstGeom>
            <a:blipFill dpi="0" rotWithShape="1">
              <a:blip r:embed="rId1" cstate="screen"/>
              <a:srcRect/>
              <a:stretch>
                <a:fillRect/>
              </a:stretch>
            </a:blipFill>
            <a:ln w="57150" cap="flat" cmpd="sng" algn="ctr">
              <a:solidFill>
                <a:schemeClr val="bg1"/>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lang="zh-CN" altLang="en-US" dirty="0"/>
            </a:p>
          </p:txBody>
        </p:sp>
      </p:grpSp>
      <p:grpSp>
        <p:nvGrpSpPr>
          <p:cNvPr id="14" name="îSlíďè"/>
          <p:cNvGrpSpPr/>
          <p:nvPr/>
        </p:nvGrpSpPr>
        <p:grpSpPr>
          <a:xfrm>
            <a:off x="4309696" y="2047875"/>
            <a:ext cx="1735263" cy="2871060"/>
            <a:chOff x="7079398" y="1790609"/>
            <a:chExt cx="3601302" cy="2743250"/>
          </a:xfrm>
        </p:grpSpPr>
        <p:sp>
          <p:nvSpPr>
            <p:cNvPr id="50" name="îṡḻiḍe"/>
            <p:cNvSpPr/>
            <p:nvPr/>
          </p:nvSpPr>
          <p:spPr>
            <a:xfrm>
              <a:off x="7079398" y="1790609"/>
              <a:ext cx="3601302" cy="2743250"/>
            </a:xfrm>
            <a:prstGeom prst="rect">
              <a:avLst/>
            </a:prstGeom>
            <a:solidFill>
              <a:schemeClr val="bg1">
                <a:lumMod val="95000"/>
              </a:schemeClr>
            </a:solidFill>
            <a:ln w="762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lang="zh-CN" altLang="en-US" dirty="0"/>
            </a:p>
          </p:txBody>
        </p:sp>
        <p:sp>
          <p:nvSpPr>
            <p:cNvPr id="51" name="iś1îḑé"/>
            <p:cNvSpPr/>
            <p:nvPr/>
          </p:nvSpPr>
          <p:spPr>
            <a:xfrm>
              <a:off x="7154943" y="1875016"/>
              <a:ext cx="3450211" cy="2574435"/>
            </a:xfrm>
            <a:prstGeom prst="rect">
              <a:avLst/>
            </a:prstGeom>
            <a:blipFill dpi="0" rotWithShape="1">
              <a:blip r:embed="rId2" cstate="screen"/>
              <a:srcRect/>
              <a:stretch>
                <a:fillRect/>
              </a:stretch>
            </a:blipFill>
            <a:ln w="57150" cap="flat" cmpd="sng" algn="ctr">
              <a:solidFill>
                <a:schemeClr val="bg1"/>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lang="zh-CN" altLang="en-US" dirty="0"/>
            </a:p>
          </p:txBody>
        </p:sp>
      </p:grpSp>
      <p:grpSp>
        <p:nvGrpSpPr>
          <p:cNvPr id="16" name="ï$ḷíḍê"/>
          <p:cNvGrpSpPr/>
          <p:nvPr/>
        </p:nvGrpSpPr>
        <p:grpSpPr>
          <a:xfrm>
            <a:off x="7958991" y="2047875"/>
            <a:ext cx="1735263" cy="2871060"/>
            <a:chOff x="7079398" y="1790609"/>
            <a:chExt cx="3601302" cy="2743250"/>
          </a:xfrm>
        </p:grpSpPr>
        <p:sp>
          <p:nvSpPr>
            <p:cNvPr id="46" name="íšḷíḋê"/>
            <p:cNvSpPr/>
            <p:nvPr/>
          </p:nvSpPr>
          <p:spPr>
            <a:xfrm>
              <a:off x="7079398" y="1790609"/>
              <a:ext cx="3601302" cy="2743250"/>
            </a:xfrm>
            <a:prstGeom prst="rect">
              <a:avLst/>
            </a:prstGeom>
            <a:solidFill>
              <a:schemeClr val="bg1">
                <a:lumMod val="95000"/>
              </a:schemeClr>
            </a:solidFill>
            <a:ln w="762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lang="zh-CN" altLang="en-US" dirty="0"/>
            </a:p>
          </p:txBody>
        </p:sp>
        <p:sp>
          <p:nvSpPr>
            <p:cNvPr id="47" name="îṥḻiďé"/>
            <p:cNvSpPr/>
            <p:nvPr/>
          </p:nvSpPr>
          <p:spPr>
            <a:xfrm>
              <a:off x="7154943" y="1875016"/>
              <a:ext cx="3450211" cy="2574435"/>
            </a:xfrm>
            <a:prstGeom prst="rect">
              <a:avLst/>
            </a:prstGeom>
            <a:blipFill dpi="0" rotWithShape="1">
              <a:blip r:embed="rId3" cstate="screen"/>
              <a:srcRect/>
              <a:stretch>
                <a:fillRect/>
              </a:stretch>
            </a:blipFill>
            <a:ln w="57150" cap="flat" cmpd="sng" algn="ctr">
              <a:solidFill>
                <a:schemeClr val="bg1"/>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lang="zh-CN" altLang="en-US" dirty="0"/>
            </a:p>
          </p:txBody>
        </p:sp>
      </p:grpSp>
      <p:grpSp>
        <p:nvGrpSpPr>
          <p:cNvPr id="17" name="isļîďe"/>
          <p:cNvGrpSpPr/>
          <p:nvPr/>
        </p:nvGrpSpPr>
        <p:grpSpPr>
          <a:xfrm>
            <a:off x="9783638" y="2047875"/>
            <a:ext cx="1735263" cy="2871060"/>
            <a:chOff x="7079398" y="1790609"/>
            <a:chExt cx="3601302" cy="2743250"/>
          </a:xfrm>
        </p:grpSpPr>
        <p:sp>
          <p:nvSpPr>
            <p:cNvPr id="44" name="iśḻîďe"/>
            <p:cNvSpPr/>
            <p:nvPr/>
          </p:nvSpPr>
          <p:spPr>
            <a:xfrm>
              <a:off x="7079398" y="1790609"/>
              <a:ext cx="3601302" cy="2743250"/>
            </a:xfrm>
            <a:prstGeom prst="rect">
              <a:avLst/>
            </a:prstGeom>
            <a:solidFill>
              <a:schemeClr val="bg1">
                <a:lumMod val="95000"/>
              </a:schemeClr>
            </a:solidFill>
            <a:ln w="762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lang="zh-CN" altLang="en-US" dirty="0"/>
            </a:p>
          </p:txBody>
        </p:sp>
        <p:sp>
          <p:nvSpPr>
            <p:cNvPr id="45" name="iSlïďê"/>
            <p:cNvSpPr/>
            <p:nvPr/>
          </p:nvSpPr>
          <p:spPr>
            <a:xfrm>
              <a:off x="7154943" y="1875016"/>
              <a:ext cx="3450211" cy="2574435"/>
            </a:xfrm>
            <a:prstGeom prst="rect">
              <a:avLst/>
            </a:prstGeom>
            <a:blipFill dpi="0" rotWithShape="1">
              <a:blip r:embed="rId4" cstate="screen"/>
              <a:srcRect/>
              <a:stretch>
                <a:fillRect/>
              </a:stretch>
            </a:blipFill>
            <a:ln w="57150" cap="flat" cmpd="sng" algn="ctr">
              <a:solidFill>
                <a:schemeClr val="bg1"/>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lang="zh-CN" altLang="en-US" dirty="0"/>
            </a:p>
          </p:txBody>
        </p:sp>
      </p:grpSp>
      <p:grpSp>
        <p:nvGrpSpPr>
          <p:cNvPr id="70" name="ïṥḷíḓê"/>
          <p:cNvGrpSpPr/>
          <p:nvPr/>
        </p:nvGrpSpPr>
        <p:grpSpPr>
          <a:xfrm>
            <a:off x="3045263" y="1828800"/>
            <a:ext cx="614834" cy="614830"/>
            <a:chOff x="915513" y="2993692"/>
            <a:chExt cx="573787" cy="573786"/>
          </a:xfrm>
        </p:grpSpPr>
        <p:sp>
          <p:nvSpPr>
            <p:cNvPr id="72" name="ïsļiḍè"/>
            <p:cNvSpPr/>
            <p:nvPr/>
          </p:nvSpPr>
          <p:spPr bwMode="auto">
            <a:xfrm>
              <a:off x="915513" y="2993692"/>
              <a:ext cx="573787" cy="573786"/>
            </a:xfrm>
            <a:prstGeom prst="ellipse">
              <a:avLst/>
            </a:prstGeom>
            <a:solidFill>
              <a:schemeClr val="bg1"/>
            </a:solidFill>
            <a:ln w="19050">
              <a:solidFill>
                <a:schemeClr val="accent1"/>
              </a:solidFill>
              <a:round/>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p>
          </p:txBody>
        </p:sp>
        <p:sp>
          <p:nvSpPr>
            <p:cNvPr id="73" name="îSľiďé"/>
            <p:cNvSpPr/>
            <p:nvPr/>
          </p:nvSpPr>
          <p:spPr bwMode="auto">
            <a:xfrm>
              <a:off x="1070235" y="3147692"/>
              <a:ext cx="264339" cy="296981"/>
            </a:xfrm>
            <a:custGeom>
              <a:avLst/>
              <a:gdLst>
                <a:gd name="connsiteX0" fmla="*/ 193734 w 510595"/>
                <a:gd name="connsiteY0" fmla="*/ 363674 h 573646"/>
                <a:gd name="connsiteX1" fmla="*/ 162736 w 510595"/>
                <a:gd name="connsiteY1" fmla="*/ 409236 h 573646"/>
                <a:gd name="connsiteX2" fmla="*/ 200622 w 510595"/>
                <a:gd name="connsiteY2" fmla="*/ 446201 h 573646"/>
                <a:gd name="connsiteX3" fmla="*/ 201483 w 510595"/>
                <a:gd name="connsiteY3" fmla="*/ 364533 h 573646"/>
                <a:gd name="connsiteX4" fmla="*/ 222148 w 510595"/>
                <a:gd name="connsiteY4" fmla="*/ 245040 h 573646"/>
                <a:gd name="connsiteX5" fmla="*/ 211815 w 510595"/>
                <a:gd name="connsiteY5" fmla="*/ 252777 h 573646"/>
                <a:gd name="connsiteX6" fmla="*/ 219565 w 510595"/>
                <a:gd name="connsiteY6" fmla="*/ 263093 h 573646"/>
                <a:gd name="connsiteX7" fmla="*/ 229897 w 510595"/>
                <a:gd name="connsiteY7" fmla="*/ 255356 h 573646"/>
                <a:gd name="connsiteX8" fmla="*/ 222148 w 510595"/>
                <a:gd name="connsiteY8" fmla="*/ 245040 h 573646"/>
                <a:gd name="connsiteX9" fmla="*/ 281559 w 510595"/>
                <a:gd name="connsiteY9" fmla="*/ 218390 h 573646"/>
                <a:gd name="connsiteX10" fmla="*/ 280698 w 510595"/>
                <a:gd name="connsiteY10" fmla="*/ 222689 h 573646"/>
                <a:gd name="connsiteX11" fmla="*/ 272088 w 510595"/>
                <a:gd name="connsiteY11" fmla="*/ 288023 h 573646"/>
                <a:gd name="connsiteX12" fmla="*/ 297919 w 510595"/>
                <a:gd name="connsiteY12" fmla="*/ 242461 h 573646"/>
                <a:gd name="connsiteX13" fmla="*/ 281559 w 510595"/>
                <a:gd name="connsiteY13" fmla="*/ 218390 h 573646"/>
                <a:gd name="connsiteX14" fmla="*/ 225592 w 510595"/>
                <a:gd name="connsiteY14" fmla="*/ 218390 h 573646"/>
                <a:gd name="connsiteX15" fmla="*/ 216121 w 510595"/>
                <a:gd name="connsiteY15" fmla="*/ 226127 h 573646"/>
                <a:gd name="connsiteX16" fmla="*/ 223009 w 510595"/>
                <a:gd name="connsiteY16" fmla="*/ 236443 h 573646"/>
                <a:gd name="connsiteX17" fmla="*/ 233341 w 510595"/>
                <a:gd name="connsiteY17" fmla="*/ 228706 h 573646"/>
                <a:gd name="connsiteX18" fmla="*/ 225592 w 510595"/>
                <a:gd name="connsiteY18" fmla="*/ 218390 h 573646"/>
                <a:gd name="connsiteX19" fmla="*/ 236355 w 510595"/>
                <a:gd name="connsiteY19" fmla="*/ 60241 h 573646"/>
                <a:gd name="connsiteX20" fmla="*/ 279875 w 510595"/>
                <a:gd name="connsiteY20" fmla="*/ 103208 h 573646"/>
                <a:gd name="connsiteX21" fmla="*/ 236355 w 510595"/>
                <a:gd name="connsiteY21" fmla="*/ 146175 h 573646"/>
                <a:gd name="connsiteX22" fmla="*/ 192835 w 510595"/>
                <a:gd name="connsiteY22" fmla="*/ 103208 h 573646"/>
                <a:gd name="connsiteX23" fmla="*/ 236355 w 510595"/>
                <a:gd name="connsiteY23" fmla="*/ 60241 h 573646"/>
                <a:gd name="connsiteX24" fmla="*/ 3444 w 510595"/>
                <a:gd name="connsiteY24" fmla="*/ 895 h 573646"/>
                <a:gd name="connsiteX25" fmla="*/ 11194 w 510595"/>
                <a:gd name="connsiteY25" fmla="*/ 2615 h 573646"/>
                <a:gd name="connsiteX26" fmla="*/ 68883 w 510595"/>
                <a:gd name="connsiteY26" fmla="*/ 95458 h 573646"/>
                <a:gd name="connsiteX27" fmla="*/ 93853 w 510595"/>
                <a:gd name="connsiteY27" fmla="*/ 107494 h 573646"/>
                <a:gd name="connsiteX28" fmla="*/ 117962 w 510595"/>
                <a:gd name="connsiteY28" fmla="*/ 154775 h 573646"/>
                <a:gd name="connsiteX29" fmla="*/ 175652 w 510595"/>
                <a:gd name="connsiteY29" fmla="*/ 150477 h 573646"/>
                <a:gd name="connsiteX30" fmla="*/ 205788 w 510595"/>
                <a:gd name="connsiteY30" fmla="*/ 152196 h 573646"/>
                <a:gd name="connsiteX31" fmla="*/ 223009 w 510595"/>
                <a:gd name="connsiteY31" fmla="*/ 203776 h 573646"/>
                <a:gd name="connsiteX32" fmla="*/ 223009 w 510595"/>
                <a:gd name="connsiteY32" fmla="*/ 160793 h 573646"/>
                <a:gd name="connsiteX33" fmla="*/ 222148 w 510595"/>
                <a:gd name="connsiteY33" fmla="*/ 160793 h 573646"/>
                <a:gd name="connsiteX34" fmla="*/ 223009 w 510595"/>
                <a:gd name="connsiteY34" fmla="*/ 153916 h 573646"/>
                <a:gd name="connsiteX35" fmla="*/ 240230 w 510595"/>
                <a:gd name="connsiteY35" fmla="*/ 156495 h 573646"/>
                <a:gd name="connsiteX36" fmla="*/ 239369 w 510595"/>
                <a:gd name="connsiteY36" fmla="*/ 163372 h 573646"/>
                <a:gd name="connsiteX37" fmla="*/ 238508 w 510595"/>
                <a:gd name="connsiteY37" fmla="*/ 163372 h 573646"/>
                <a:gd name="connsiteX38" fmla="*/ 228175 w 510595"/>
                <a:gd name="connsiteY38" fmla="*/ 203776 h 573646"/>
                <a:gd name="connsiteX39" fmla="*/ 257450 w 510595"/>
                <a:gd name="connsiteY39" fmla="*/ 160793 h 573646"/>
                <a:gd name="connsiteX40" fmla="*/ 285865 w 510595"/>
                <a:gd name="connsiteY40" fmla="*/ 165951 h 573646"/>
                <a:gd name="connsiteX41" fmla="*/ 285865 w 510595"/>
                <a:gd name="connsiteY41" fmla="*/ 166811 h 573646"/>
                <a:gd name="connsiteX42" fmla="*/ 294475 w 510595"/>
                <a:gd name="connsiteY42" fmla="*/ 171969 h 573646"/>
                <a:gd name="connsiteX43" fmla="*/ 347859 w 510595"/>
                <a:gd name="connsiteY43" fmla="*/ 244180 h 573646"/>
                <a:gd name="connsiteX44" fmla="*/ 303946 w 510595"/>
                <a:gd name="connsiteY44" fmla="*/ 313813 h 573646"/>
                <a:gd name="connsiteX45" fmla="*/ 268644 w 510595"/>
                <a:gd name="connsiteY45" fmla="*/ 312954 h 573646"/>
                <a:gd name="connsiteX46" fmla="*/ 266061 w 510595"/>
                <a:gd name="connsiteY46" fmla="*/ 329287 h 573646"/>
                <a:gd name="connsiteX47" fmla="*/ 510595 w 510595"/>
                <a:gd name="connsiteY47" fmla="*/ 329287 h 573646"/>
                <a:gd name="connsiteX48" fmla="*/ 510595 w 510595"/>
                <a:gd name="connsiteY48" fmla="*/ 349059 h 573646"/>
                <a:gd name="connsiteX49" fmla="*/ 500263 w 510595"/>
                <a:gd name="connsiteY49" fmla="*/ 349059 h 573646"/>
                <a:gd name="connsiteX50" fmla="*/ 500263 w 510595"/>
                <a:gd name="connsiteY50" fmla="*/ 561396 h 573646"/>
                <a:gd name="connsiteX51" fmla="*/ 285865 w 510595"/>
                <a:gd name="connsiteY51" fmla="*/ 561396 h 573646"/>
                <a:gd name="connsiteX52" fmla="*/ 285865 w 510595"/>
                <a:gd name="connsiteY52" fmla="*/ 349059 h 573646"/>
                <a:gd name="connsiteX53" fmla="*/ 263478 w 510595"/>
                <a:gd name="connsiteY53" fmla="*/ 349059 h 573646"/>
                <a:gd name="connsiteX54" fmla="*/ 260033 w 510595"/>
                <a:gd name="connsiteY54" fmla="*/ 372270 h 573646"/>
                <a:gd name="connsiteX55" fmla="*/ 258311 w 510595"/>
                <a:gd name="connsiteY55" fmla="*/ 372270 h 573646"/>
                <a:gd name="connsiteX56" fmla="*/ 255728 w 510595"/>
                <a:gd name="connsiteY56" fmla="*/ 545923 h 573646"/>
                <a:gd name="connsiteX57" fmla="*/ 198900 w 510595"/>
                <a:gd name="connsiteY57" fmla="*/ 545923 h 573646"/>
                <a:gd name="connsiteX58" fmla="*/ 199761 w 510595"/>
                <a:gd name="connsiteY58" fmla="*/ 525291 h 573646"/>
                <a:gd name="connsiteX59" fmla="*/ 196317 w 510595"/>
                <a:gd name="connsiteY59" fmla="*/ 521852 h 573646"/>
                <a:gd name="connsiteX60" fmla="*/ 105908 w 510595"/>
                <a:gd name="connsiteY60" fmla="*/ 433307 h 573646"/>
                <a:gd name="connsiteX61" fmla="*/ 101603 w 510595"/>
                <a:gd name="connsiteY61" fmla="*/ 398920 h 573646"/>
                <a:gd name="connsiteX62" fmla="*/ 144655 w 510595"/>
                <a:gd name="connsiteY62" fmla="*/ 333585 h 573646"/>
                <a:gd name="connsiteX63" fmla="*/ 163597 w 510595"/>
                <a:gd name="connsiteY63" fmla="*/ 204636 h 573646"/>
                <a:gd name="connsiteX64" fmla="*/ 160153 w 510595"/>
                <a:gd name="connsiteY64" fmla="*/ 192601 h 573646"/>
                <a:gd name="connsiteX65" fmla="*/ 97297 w 510595"/>
                <a:gd name="connsiteY65" fmla="*/ 200337 h 573646"/>
                <a:gd name="connsiteX66" fmla="*/ 55107 w 510595"/>
                <a:gd name="connsiteY66" fmla="*/ 121248 h 573646"/>
                <a:gd name="connsiteX67" fmla="*/ 58551 w 510595"/>
                <a:gd name="connsiteY67" fmla="*/ 101476 h 573646"/>
                <a:gd name="connsiteX68" fmla="*/ 861 w 510595"/>
                <a:gd name="connsiteY68" fmla="*/ 8632 h 573646"/>
                <a:gd name="connsiteX69" fmla="*/ 3444 w 510595"/>
                <a:gd name="connsiteY69" fmla="*/ 895 h 573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510595" h="573646">
                  <a:moveTo>
                    <a:pt x="193734" y="363674"/>
                  </a:moveTo>
                  <a:cubicBezTo>
                    <a:pt x="183401" y="379148"/>
                    <a:pt x="173069" y="393762"/>
                    <a:pt x="162736" y="409236"/>
                  </a:cubicBezTo>
                  <a:cubicBezTo>
                    <a:pt x="175652" y="421271"/>
                    <a:pt x="187706" y="433307"/>
                    <a:pt x="200622" y="446201"/>
                  </a:cubicBezTo>
                  <a:cubicBezTo>
                    <a:pt x="199761" y="418692"/>
                    <a:pt x="199761" y="392043"/>
                    <a:pt x="201483" y="364533"/>
                  </a:cubicBezTo>
                  <a:close/>
                  <a:moveTo>
                    <a:pt x="222148" y="245040"/>
                  </a:moveTo>
                  <a:cubicBezTo>
                    <a:pt x="216982" y="244180"/>
                    <a:pt x="212676" y="247619"/>
                    <a:pt x="211815" y="252777"/>
                  </a:cubicBezTo>
                  <a:cubicBezTo>
                    <a:pt x="210954" y="257075"/>
                    <a:pt x="214399" y="262233"/>
                    <a:pt x="219565" y="263093"/>
                  </a:cubicBezTo>
                  <a:cubicBezTo>
                    <a:pt x="224731" y="263093"/>
                    <a:pt x="229036" y="259654"/>
                    <a:pt x="229897" y="255356"/>
                  </a:cubicBezTo>
                  <a:cubicBezTo>
                    <a:pt x="230758" y="250198"/>
                    <a:pt x="227314" y="245900"/>
                    <a:pt x="222148" y="245040"/>
                  </a:cubicBezTo>
                  <a:close/>
                  <a:moveTo>
                    <a:pt x="281559" y="218390"/>
                  </a:moveTo>
                  <a:lnTo>
                    <a:pt x="280698" y="222689"/>
                  </a:lnTo>
                  <a:cubicBezTo>
                    <a:pt x="278976" y="234724"/>
                    <a:pt x="275532" y="261374"/>
                    <a:pt x="272088" y="288023"/>
                  </a:cubicBezTo>
                  <a:cubicBezTo>
                    <a:pt x="280698" y="273409"/>
                    <a:pt x="289309" y="257935"/>
                    <a:pt x="297919" y="242461"/>
                  </a:cubicBezTo>
                  <a:cubicBezTo>
                    <a:pt x="292753" y="234724"/>
                    <a:pt x="287587" y="226127"/>
                    <a:pt x="281559" y="218390"/>
                  </a:cubicBezTo>
                  <a:close/>
                  <a:moveTo>
                    <a:pt x="225592" y="218390"/>
                  </a:moveTo>
                  <a:cubicBezTo>
                    <a:pt x="221287" y="217531"/>
                    <a:pt x="216121" y="220969"/>
                    <a:pt x="216121" y="226127"/>
                  </a:cubicBezTo>
                  <a:cubicBezTo>
                    <a:pt x="215260" y="231285"/>
                    <a:pt x="218704" y="235584"/>
                    <a:pt x="223009" y="236443"/>
                  </a:cubicBezTo>
                  <a:cubicBezTo>
                    <a:pt x="228175" y="236443"/>
                    <a:pt x="232480" y="233005"/>
                    <a:pt x="233341" y="228706"/>
                  </a:cubicBezTo>
                  <a:cubicBezTo>
                    <a:pt x="234202" y="223548"/>
                    <a:pt x="230758" y="219250"/>
                    <a:pt x="225592" y="218390"/>
                  </a:cubicBezTo>
                  <a:close/>
                  <a:moveTo>
                    <a:pt x="236355" y="60241"/>
                  </a:moveTo>
                  <a:cubicBezTo>
                    <a:pt x="260390" y="60241"/>
                    <a:pt x="279875" y="79478"/>
                    <a:pt x="279875" y="103208"/>
                  </a:cubicBezTo>
                  <a:cubicBezTo>
                    <a:pt x="279875" y="126938"/>
                    <a:pt x="260390" y="146175"/>
                    <a:pt x="236355" y="146175"/>
                  </a:cubicBezTo>
                  <a:cubicBezTo>
                    <a:pt x="212320" y="146175"/>
                    <a:pt x="192835" y="126938"/>
                    <a:pt x="192835" y="103208"/>
                  </a:cubicBezTo>
                  <a:cubicBezTo>
                    <a:pt x="192835" y="79478"/>
                    <a:pt x="212320" y="60241"/>
                    <a:pt x="236355" y="60241"/>
                  </a:cubicBezTo>
                  <a:close/>
                  <a:moveTo>
                    <a:pt x="3444" y="895"/>
                  </a:moveTo>
                  <a:cubicBezTo>
                    <a:pt x="6028" y="-824"/>
                    <a:pt x="9472" y="36"/>
                    <a:pt x="11194" y="2615"/>
                  </a:cubicBezTo>
                  <a:lnTo>
                    <a:pt x="68883" y="95458"/>
                  </a:lnTo>
                  <a:cubicBezTo>
                    <a:pt x="78355" y="92879"/>
                    <a:pt x="89548" y="95458"/>
                    <a:pt x="93853" y="107494"/>
                  </a:cubicBezTo>
                  <a:cubicBezTo>
                    <a:pt x="99881" y="124687"/>
                    <a:pt x="108491" y="140161"/>
                    <a:pt x="117962" y="154775"/>
                  </a:cubicBezTo>
                  <a:cubicBezTo>
                    <a:pt x="137766" y="153056"/>
                    <a:pt x="156709" y="151337"/>
                    <a:pt x="175652" y="150477"/>
                  </a:cubicBezTo>
                  <a:cubicBezTo>
                    <a:pt x="200622" y="144459"/>
                    <a:pt x="205788" y="152196"/>
                    <a:pt x="205788" y="152196"/>
                  </a:cubicBezTo>
                  <a:cubicBezTo>
                    <a:pt x="207510" y="152196"/>
                    <a:pt x="223009" y="203776"/>
                    <a:pt x="223009" y="203776"/>
                  </a:cubicBezTo>
                  <a:lnTo>
                    <a:pt x="223009" y="160793"/>
                  </a:lnTo>
                  <a:lnTo>
                    <a:pt x="222148" y="160793"/>
                  </a:lnTo>
                  <a:lnTo>
                    <a:pt x="223009" y="153916"/>
                  </a:lnTo>
                  <a:lnTo>
                    <a:pt x="240230" y="156495"/>
                  </a:lnTo>
                  <a:lnTo>
                    <a:pt x="239369" y="163372"/>
                  </a:lnTo>
                  <a:lnTo>
                    <a:pt x="238508" y="163372"/>
                  </a:lnTo>
                  <a:lnTo>
                    <a:pt x="228175" y="203776"/>
                  </a:lnTo>
                  <a:lnTo>
                    <a:pt x="257450" y="160793"/>
                  </a:lnTo>
                  <a:cubicBezTo>
                    <a:pt x="257450" y="160793"/>
                    <a:pt x="266061" y="158214"/>
                    <a:pt x="285865" y="165951"/>
                  </a:cubicBezTo>
                  <a:lnTo>
                    <a:pt x="285865" y="166811"/>
                  </a:lnTo>
                  <a:cubicBezTo>
                    <a:pt x="289309" y="167670"/>
                    <a:pt x="291892" y="169390"/>
                    <a:pt x="294475" y="171969"/>
                  </a:cubicBezTo>
                  <a:cubicBezTo>
                    <a:pt x="309974" y="187443"/>
                    <a:pt x="347859" y="244180"/>
                    <a:pt x="347859" y="244180"/>
                  </a:cubicBezTo>
                  <a:cubicBezTo>
                    <a:pt x="347859" y="244180"/>
                    <a:pt x="315140" y="294041"/>
                    <a:pt x="303946" y="313813"/>
                  </a:cubicBezTo>
                  <a:cubicBezTo>
                    <a:pt x="295336" y="330147"/>
                    <a:pt x="275532" y="324989"/>
                    <a:pt x="268644" y="312954"/>
                  </a:cubicBezTo>
                  <a:cubicBezTo>
                    <a:pt x="267783" y="318112"/>
                    <a:pt x="266922" y="324129"/>
                    <a:pt x="266061" y="329287"/>
                  </a:cubicBezTo>
                  <a:lnTo>
                    <a:pt x="510595" y="329287"/>
                  </a:lnTo>
                  <a:lnTo>
                    <a:pt x="510595" y="349059"/>
                  </a:lnTo>
                  <a:lnTo>
                    <a:pt x="500263" y="349059"/>
                  </a:lnTo>
                  <a:lnTo>
                    <a:pt x="500263" y="561396"/>
                  </a:lnTo>
                  <a:lnTo>
                    <a:pt x="285865" y="561396"/>
                  </a:lnTo>
                  <a:lnTo>
                    <a:pt x="285865" y="349059"/>
                  </a:lnTo>
                  <a:lnTo>
                    <a:pt x="263478" y="349059"/>
                  </a:lnTo>
                  <a:cubicBezTo>
                    <a:pt x="260895" y="362814"/>
                    <a:pt x="260033" y="372270"/>
                    <a:pt x="260033" y="372270"/>
                  </a:cubicBezTo>
                  <a:lnTo>
                    <a:pt x="258311" y="372270"/>
                  </a:lnTo>
                  <a:cubicBezTo>
                    <a:pt x="255728" y="430728"/>
                    <a:pt x="260033" y="488325"/>
                    <a:pt x="255728" y="545923"/>
                  </a:cubicBezTo>
                  <a:cubicBezTo>
                    <a:pt x="253145" y="582888"/>
                    <a:pt x="195456" y="582888"/>
                    <a:pt x="198900" y="545923"/>
                  </a:cubicBezTo>
                  <a:cubicBezTo>
                    <a:pt x="198900" y="539045"/>
                    <a:pt x="199761" y="532168"/>
                    <a:pt x="199761" y="525291"/>
                  </a:cubicBezTo>
                  <a:cubicBezTo>
                    <a:pt x="198900" y="524431"/>
                    <a:pt x="197178" y="523571"/>
                    <a:pt x="196317" y="521852"/>
                  </a:cubicBezTo>
                  <a:cubicBezTo>
                    <a:pt x="166180" y="492623"/>
                    <a:pt x="136044" y="462535"/>
                    <a:pt x="105908" y="433307"/>
                  </a:cubicBezTo>
                  <a:cubicBezTo>
                    <a:pt x="97297" y="424710"/>
                    <a:pt x="93853" y="409236"/>
                    <a:pt x="101603" y="398920"/>
                  </a:cubicBezTo>
                  <a:cubicBezTo>
                    <a:pt x="115379" y="377428"/>
                    <a:pt x="130017" y="355077"/>
                    <a:pt x="144655" y="333585"/>
                  </a:cubicBezTo>
                  <a:lnTo>
                    <a:pt x="163597" y="204636"/>
                  </a:lnTo>
                  <a:cubicBezTo>
                    <a:pt x="163597" y="204636"/>
                    <a:pt x="161875" y="199478"/>
                    <a:pt x="160153" y="192601"/>
                  </a:cubicBezTo>
                  <a:cubicBezTo>
                    <a:pt x="133461" y="196039"/>
                    <a:pt x="97297" y="200337"/>
                    <a:pt x="97297" y="200337"/>
                  </a:cubicBezTo>
                  <a:cubicBezTo>
                    <a:pt x="97297" y="200337"/>
                    <a:pt x="62856" y="141021"/>
                    <a:pt x="55107" y="121248"/>
                  </a:cubicBezTo>
                  <a:cubicBezTo>
                    <a:pt x="52524" y="113511"/>
                    <a:pt x="54246" y="106634"/>
                    <a:pt x="58551" y="101476"/>
                  </a:cubicBezTo>
                  <a:lnTo>
                    <a:pt x="861" y="8632"/>
                  </a:lnTo>
                  <a:cubicBezTo>
                    <a:pt x="-861" y="6053"/>
                    <a:pt x="0" y="2615"/>
                    <a:pt x="3444" y="895"/>
                  </a:cubicBezTo>
                  <a:close/>
                </a:path>
              </a:pathLst>
            </a:custGeom>
            <a:solidFill>
              <a:schemeClr val="accent1"/>
            </a:solidFill>
            <a:ln>
              <a:noFill/>
            </a:ln>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p>
          </p:txBody>
        </p:sp>
      </p:grpSp>
      <p:sp>
        <p:nvSpPr>
          <p:cNvPr id="71" name="íṧ1íďe"/>
          <p:cNvSpPr txBox="1"/>
          <p:nvPr/>
        </p:nvSpPr>
        <p:spPr bwMode="auto">
          <a:xfrm>
            <a:off x="2633662" y="1323583"/>
            <a:ext cx="1438036" cy="377713"/>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wrap="square" lIns="90000" tIns="46800" rIns="90000" bIns="46800" anchor="ctr" anchorCtr="0">
            <a:noAutofit/>
          </a:bodyPr>
          <a:lstStyle>
            <a:defPPr>
              <a:defRPr lang="en-US"/>
            </a:defPPr>
            <a:lvl1pPr algn="ctr" defTabSz="914400">
              <a:lnSpc>
                <a:spcPct val="100000"/>
              </a:lnSpc>
              <a:spcBef>
                <a:spcPct val="0"/>
              </a:spcBef>
              <a:buFontTx/>
              <a:buNone/>
              <a:defRPr sz="1600" b="1">
                <a:solidFill>
                  <a:srgbClr val="A5B592"/>
                </a:solidFill>
              </a:defRPr>
            </a:lvl1pPr>
            <a:lvl2pPr marL="457200" defTabSz="914400"/>
            <a:lvl3pPr marL="914400" defTabSz="914400"/>
            <a:lvl4pPr marL="1371600" defTabSz="914400"/>
            <a:lvl5pPr marL="1828800" defTabSz="914400"/>
            <a:lvl6pPr marL="2286000" defTabSz="914400"/>
            <a:lvl7pPr marL="2743200" defTabSz="914400"/>
            <a:lvl8pPr marL="3200400" defTabSz="914400"/>
            <a:lvl9pPr marL="3657600" defTabSz="914400"/>
          </a:lstStyle>
          <a:p>
            <a:r>
              <a:rPr lang="zh-CN" altLang="en-US" dirty="0"/>
              <a:t>二级学科</a:t>
            </a:r>
            <a:endParaRPr lang="en-US" altLang="zh-CN" dirty="0"/>
          </a:p>
          <a:p>
            <a:r>
              <a:rPr lang="zh-CN" altLang="en-US" dirty="0"/>
              <a:t>国家重点学科</a:t>
            </a:r>
            <a:endParaRPr lang="en-US" altLang="zh-CN" dirty="0"/>
          </a:p>
        </p:txBody>
      </p:sp>
      <p:grpSp>
        <p:nvGrpSpPr>
          <p:cNvPr id="77" name="ïsḻiḓé"/>
          <p:cNvGrpSpPr/>
          <p:nvPr/>
        </p:nvGrpSpPr>
        <p:grpSpPr>
          <a:xfrm>
            <a:off x="4869910" y="1828800"/>
            <a:ext cx="614834" cy="614830"/>
            <a:chOff x="915513" y="2993692"/>
            <a:chExt cx="573787" cy="573786"/>
          </a:xfrm>
        </p:grpSpPr>
        <p:sp>
          <p:nvSpPr>
            <p:cNvPr id="78" name="îšľíḋê"/>
            <p:cNvSpPr/>
            <p:nvPr/>
          </p:nvSpPr>
          <p:spPr bwMode="auto">
            <a:xfrm>
              <a:off x="915513" y="2993692"/>
              <a:ext cx="573787" cy="573786"/>
            </a:xfrm>
            <a:prstGeom prst="ellipse">
              <a:avLst/>
            </a:prstGeom>
            <a:solidFill>
              <a:schemeClr val="bg1"/>
            </a:solidFill>
            <a:ln w="19050">
              <a:solidFill>
                <a:schemeClr val="accent1"/>
              </a:solidFill>
              <a:round/>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p>
          </p:txBody>
        </p:sp>
        <p:sp>
          <p:nvSpPr>
            <p:cNvPr id="79" name="ïṣḻíḓê"/>
            <p:cNvSpPr/>
            <p:nvPr/>
          </p:nvSpPr>
          <p:spPr bwMode="auto">
            <a:xfrm>
              <a:off x="1069981" y="3147692"/>
              <a:ext cx="264847" cy="296981"/>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 name="connsiteX42" fmla="*/ 373273 h 605239"/>
                <a:gd name="connsiteY42" fmla="*/ 373273 h 605239"/>
                <a:gd name="connsiteX43" fmla="*/ 373273 h 605239"/>
                <a:gd name="connsiteY43" fmla="*/ 373273 h 605239"/>
                <a:gd name="connsiteX44" fmla="*/ 373273 h 605239"/>
                <a:gd name="connsiteY44" fmla="*/ 373273 h 605239"/>
                <a:gd name="connsiteX45" fmla="*/ 373273 h 605239"/>
                <a:gd name="connsiteY45" fmla="*/ 373273 h 605239"/>
                <a:gd name="connsiteX46" fmla="*/ 373273 h 605239"/>
                <a:gd name="connsiteY46" fmla="*/ 373273 h 605239"/>
                <a:gd name="connsiteX47" fmla="*/ 373273 h 605239"/>
                <a:gd name="connsiteY47" fmla="*/ 373273 h 605239"/>
                <a:gd name="connsiteX48" fmla="*/ 373273 h 605239"/>
                <a:gd name="connsiteY48" fmla="*/ 373273 h 605239"/>
                <a:gd name="connsiteX49" fmla="*/ 373273 h 605239"/>
                <a:gd name="connsiteY49" fmla="*/ 373273 h 605239"/>
                <a:gd name="connsiteX50" fmla="*/ 373273 h 605239"/>
                <a:gd name="connsiteY50" fmla="*/ 373273 h 605239"/>
                <a:gd name="connsiteX51" fmla="*/ 373273 h 605239"/>
                <a:gd name="connsiteY51" fmla="*/ 373273 h 605239"/>
                <a:gd name="connsiteX52" fmla="*/ 373273 h 605239"/>
                <a:gd name="connsiteY52" fmla="*/ 373273 h 605239"/>
                <a:gd name="connsiteX53" fmla="*/ 373273 h 605239"/>
                <a:gd name="connsiteY53" fmla="*/ 373273 h 605239"/>
                <a:gd name="connsiteX54" fmla="*/ 373273 h 605239"/>
                <a:gd name="connsiteY54" fmla="*/ 373273 h 605239"/>
                <a:gd name="connsiteX55" fmla="*/ 373273 h 605239"/>
                <a:gd name="connsiteY55" fmla="*/ 373273 h 605239"/>
                <a:gd name="connsiteX56" fmla="*/ 373273 h 605239"/>
                <a:gd name="connsiteY56" fmla="*/ 373273 h 605239"/>
                <a:gd name="connsiteX57" fmla="*/ 373273 h 605239"/>
                <a:gd name="connsiteY57" fmla="*/ 373273 h 605239"/>
                <a:gd name="connsiteX58" fmla="*/ 373273 h 605239"/>
                <a:gd name="connsiteY58" fmla="*/ 373273 h 605239"/>
                <a:gd name="connsiteX59" fmla="*/ 373273 h 605239"/>
                <a:gd name="connsiteY59" fmla="*/ 373273 h 605239"/>
                <a:gd name="connsiteX60" fmla="*/ 373273 h 605239"/>
                <a:gd name="connsiteY60" fmla="*/ 373273 h 605239"/>
                <a:gd name="connsiteX61" fmla="*/ 373273 h 605239"/>
                <a:gd name="connsiteY61" fmla="*/ 373273 h 605239"/>
                <a:gd name="connsiteX62" fmla="*/ 373273 h 605239"/>
                <a:gd name="connsiteY62" fmla="*/ 373273 h 605239"/>
                <a:gd name="connsiteX63" fmla="*/ 373273 h 605239"/>
                <a:gd name="connsiteY63" fmla="*/ 373273 h 605239"/>
                <a:gd name="connsiteX64" fmla="*/ 373273 h 605239"/>
                <a:gd name="connsiteY64" fmla="*/ 373273 h 605239"/>
                <a:gd name="connsiteX65" fmla="*/ 373273 h 605239"/>
                <a:gd name="connsiteY65" fmla="*/ 373273 h 605239"/>
                <a:gd name="connsiteX66" fmla="*/ 373273 h 605239"/>
                <a:gd name="connsiteY66" fmla="*/ 373273 h 605239"/>
                <a:gd name="connsiteX67" fmla="*/ 373273 h 605239"/>
                <a:gd name="connsiteY67" fmla="*/ 373273 h 605239"/>
                <a:gd name="connsiteX68" fmla="*/ 373273 h 605239"/>
                <a:gd name="connsiteY68" fmla="*/ 373273 h 605239"/>
                <a:gd name="connsiteX69" fmla="*/ 373273 h 605239"/>
                <a:gd name="connsiteY69" fmla="*/ 373273 h 605239"/>
                <a:gd name="connsiteX70" fmla="*/ 373273 h 605239"/>
                <a:gd name="connsiteY70" fmla="*/ 373273 h 605239"/>
                <a:gd name="connsiteX71" fmla="*/ 373273 h 605239"/>
                <a:gd name="connsiteY71" fmla="*/ 373273 h 605239"/>
                <a:gd name="connsiteX72" fmla="*/ 373273 h 605239"/>
                <a:gd name="connsiteY72"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33443" h="598165">
                  <a:moveTo>
                    <a:pt x="408964" y="209830"/>
                  </a:moveTo>
                  <a:lnTo>
                    <a:pt x="449769" y="257788"/>
                  </a:lnTo>
                  <a:lnTo>
                    <a:pt x="424976" y="257788"/>
                  </a:lnTo>
                  <a:lnTo>
                    <a:pt x="478177" y="320186"/>
                  </a:lnTo>
                  <a:lnTo>
                    <a:pt x="437889" y="320186"/>
                  </a:lnTo>
                  <a:lnTo>
                    <a:pt x="502453" y="395991"/>
                  </a:lnTo>
                  <a:lnTo>
                    <a:pt x="463198" y="395991"/>
                  </a:lnTo>
                  <a:lnTo>
                    <a:pt x="533443" y="478500"/>
                  </a:lnTo>
                  <a:lnTo>
                    <a:pt x="427042" y="478500"/>
                  </a:lnTo>
                  <a:lnTo>
                    <a:pt x="427042" y="578027"/>
                  </a:lnTo>
                  <a:lnTo>
                    <a:pt x="409481" y="578027"/>
                  </a:lnTo>
                  <a:lnTo>
                    <a:pt x="409481" y="478500"/>
                  </a:lnTo>
                  <a:lnTo>
                    <a:pt x="302563" y="478500"/>
                  </a:lnTo>
                  <a:lnTo>
                    <a:pt x="332004" y="440856"/>
                  </a:lnTo>
                  <a:lnTo>
                    <a:pt x="481792" y="440856"/>
                  </a:lnTo>
                  <a:lnTo>
                    <a:pt x="384172" y="325343"/>
                  </a:lnTo>
                  <a:lnTo>
                    <a:pt x="379523" y="320186"/>
                  </a:lnTo>
                  <a:lnTo>
                    <a:pt x="370226" y="308841"/>
                  </a:lnTo>
                  <a:lnTo>
                    <a:pt x="432207" y="308841"/>
                  </a:lnTo>
                  <a:lnTo>
                    <a:pt x="392953" y="262430"/>
                  </a:lnTo>
                  <a:lnTo>
                    <a:pt x="388820" y="257788"/>
                  </a:lnTo>
                  <a:lnTo>
                    <a:pt x="380040" y="247475"/>
                  </a:lnTo>
                  <a:close/>
                  <a:moveTo>
                    <a:pt x="105856" y="209830"/>
                  </a:moveTo>
                  <a:lnTo>
                    <a:pt x="146649" y="257273"/>
                  </a:lnTo>
                  <a:lnTo>
                    <a:pt x="146132" y="257788"/>
                  </a:lnTo>
                  <a:lnTo>
                    <a:pt x="121863" y="257788"/>
                  </a:lnTo>
                  <a:lnTo>
                    <a:pt x="134772" y="272743"/>
                  </a:lnTo>
                  <a:lnTo>
                    <a:pt x="106888" y="308841"/>
                  </a:lnTo>
                  <a:lnTo>
                    <a:pt x="165238" y="308841"/>
                  </a:lnTo>
                  <a:lnTo>
                    <a:pt x="156976" y="320186"/>
                  </a:lnTo>
                  <a:lnTo>
                    <a:pt x="134772" y="320186"/>
                  </a:lnTo>
                  <a:lnTo>
                    <a:pt x="146132" y="333594"/>
                  </a:lnTo>
                  <a:lnTo>
                    <a:pt x="63513" y="440856"/>
                  </a:lnTo>
                  <a:lnTo>
                    <a:pt x="198285" y="440856"/>
                  </a:lnTo>
                  <a:lnTo>
                    <a:pt x="230300" y="478500"/>
                  </a:lnTo>
                  <a:lnTo>
                    <a:pt x="123928" y="478500"/>
                  </a:lnTo>
                  <a:lnTo>
                    <a:pt x="123928" y="578027"/>
                  </a:lnTo>
                  <a:lnTo>
                    <a:pt x="106372" y="578027"/>
                  </a:lnTo>
                  <a:lnTo>
                    <a:pt x="106372" y="478500"/>
                  </a:lnTo>
                  <a:lnTo>
                    <a:pt x="0" y="478500"/>
                  </a:lnTo>
                  <a:lnTo>
                    <a:pt x="62997" y="395991"/>
                  </a:lnTo>
                  <a:lnTo>
                    <a:pt x="26851" y="395991"/>
                  </a:lnTo>
                  <a:lnTo>
                    <a:pt x="85201" y="320186"/>
                  </a:lnTo>
                  <a:lnTo>
                    <a:pt x="45957" y="320186"/>
                  </a:lnTo>
                  <a:lnTo>
                    <a:pt x="93979" y="257788"/>
                  </a:lnTo>
                  <a:lnTo>
                    <a:pt x="69194" y="257788"/>
                  </a:lnTo>
                  <a:close/>
                  <a:moveTo>
                    <a:pt x="255589" y="0"/>
                  </a:moveTo>
                  <a:lnTo>
                    <a:pt x="320649" y="76833"/>
                  </a:lnTo>
                  <a:lnTo>
                    <a:pt x="280890" y="76833"/>
                  </a:lnTo>
                  <a:lnTo>
                    <a:pt x="366088" y="176871"/>
                  </a:lnTo>
                  <a:lnTo>
                    <a:pt x="301544" y="176871"/>
                  </a:lnTo>
                  <a:lnTo>
                    <a:pt x="404814" y="299083"/>
                  </a:lnTo>
                  <a:lnTo>
                    <a:pt x="342336" y="299083"/>
                  </a:lnTo>
                  <a:lnTo>
                    <a:pt x="454384" y="431091"/>
                  </a:lnTo>
                  <a:lnTo>
                    <a:pt x="283988" y="431091"/>
                  </a:lnTo>
                  <a:lnTo>
                    <a:pt x="283988" y="582695"/>
                  </a:lnTo>
                  <a:lnTo>
                    <a:pt x="454384" y="582695"/>
                  </a:lnTo>
                  <a:lnTo>
                    <a:pt x="454384" y="598165"/>
                  </a:lnTo>
                  <a:lnTo>
                    <a:pt x="246294" y="598165"/>
                  </a:lnTo>
                  <a:lnTo>
                    <a:pt x="235967" y="598165"/>
                  </a:lnTo>
                  <a:lnTo>
                    <a:pt x="90872" y="598165"/>
                  </a:lnTo>
                  <a:lnTo>
                    <a:pt x="90872" y="582695"/>
                  </a:lnTo>
                  <a:lnTo>
                    <a:pt x="235967" y="582695"/>
                  </a:lnTo>
                  <a:lnTo>
                    <a:pt x="246294" y="582695"/>
                  </a:lnTo>
                  <a:lnTo>
                    <a:pt x="255589" y="582695"/>
                  </a:lnTo>
                  <a:lnTo>
                    <a:pt x="255589" y="431091"/>
                  </a:lnTo>
                  <a:lnTo>
                    <a:pt x="85192" y="431091"/>
                  </a:lnTo>
                  <a:lnTo>
                    <a:pt x="186914" y="299083"/>
                  </a:lnTo>
                  <a:lnTo>
                    <a:pt x="128050" y="299083"/>
                  </a:lnTo>
                  <a:lnTo>
                    <a:pt x="222026" y="176871"/>
                  </a:lnTo>
                  <a:lnTo>
                    <a:pt x="159031" y="176871"/>
                  </a:lnTo>
                  <a:lnTo>
                    <a:pt x="235967" y="76833"/>
                  </a:lnTo>
                  <a:lnTo>
                    <a:pt x="196208" y="76833"/>
                  </a:lnTo>
                  <a:close/>
                </a:path>
              </a:pathLst>
            </a:custGeom>
            <a:solidFill>
              <a:schemeClr val="accent1"/>
            </a:solidFill>
            <a:ln>
              <a:noFill/>
            </a:ln>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p>
          </p:txBody>
        </p:sp>
      </p:grpSp>
      <p:sp>
        <p:nvSpPr>
          <p:cNvPr id="20" name="îṡḻïḑe"/>
          <p:cNvSpPr txBox="1"/>
          <p:nvPr/>
        </p:nvSpPr>
        <p:spPr bwMode="auto">
          <a:xfrm>
            <a:off x="4458309" y="1323583"/>
            <a:ext cx="1438036" cy="377713"/>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wrap="square" lIns="90000" tIns="46800" rIns="90000" bIns="46800" anchor="ctr" anchorCtr="0">
            <a:noAutofit/>
          </a:bodyPr>
          <a:lstStyle>
            <a:defPPr>
              <a:defRPr lang="en-US"/>
            </a:defPPr>
            <a:lvl1pPr algn="ctr" defTabSz="914400">
              <a:lnSpc>
                <a:spcPct val="100000"/>
              </a:lnSpc>
              <a:spcBef>
                <a:spcPct val="0"/>
              </a:spcBef>
              <a:buFontTx/>
              <a:buNone/>
              <a:defRPr sz="1600" b="1">
                <a:solidFill>
                  <a:srgbClr val="A5B592"/>
                </a:solidFill>
              </a:defRPr>
            </a:lvl1pPr>
            <a:lvl2pPr marL="457200" defTabSz="914400"/>
            <a:lvl3pPr marL="914400" defTabSz="914400"/>
            <a:lvl4pPr marL="1371600" defTabSz="914400"/>
            <a:lvl5pPr marL="1828800" defTabSz="914400"/>
            <a:lvl6pPr marL="2286000" defTabSz="914400"/>
            <a:lvl7pPr marL="2743200" defTabSz="914400"/>
            <a:lvl8pPr marL="3200400" defTabSz="914400"/>
            <a:lvl9pPr marL="3657600" defTabSz="914400"/>
          </a:lstStyle>
          <a:p>
            <a:r>
              <a:rPr lang="zh-CN" altLang="en-US" dirty="0"/>
              <a:t>国家重点</a:t>
            </a:r>
            <a:endParaRPr lang="en-US" altLang="zh-CN" dirty="0"/>
          </a:p>
          <a:p>
            <a:r>
              <a:rPr lang="zh-CN" altLang="en-US" dirty="0"/>
              <a:t>（培育）学科</a:t>
            </a:r>
            <a:endParaRPr lang="en-US" altLang="zh-CN" dirty="0"/>
          </a:p>
        </p:txBody>
      </p:sp>
      <p:sp>
        <p:nvSpPr>
          <p:cNvPr id="22" name="iṣ1iḍe"/>
          <p:cNvSpPr txBox="1"/>
          <p:nvPr/>
        </p:nvSpPr>
        <p:spPr bwMode="auto">
          <a:xfrm>
            <a:off x="6282956" y="1323583"/>
            <a:ext cx="1438036" cy="377713"/>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wrap="square" lIns="90000" tIns="46800" rIns="90000" bIns="46800" anchor="ctr" anchorCtr="0">
            <a:noAutofit/>
          </a:bodyPr>
          <a:lstStyle>
            <a:defPPr>
              <a:defRPr lang="en-US"/>
            </a:defPPr>
            <a:lvl1pPr algn="ctr" defTabSz="914400">
              <a:lnSpc>
                <a:spcPct val="100000"/>
              </a:lnSpc>
              <a:spcBef>
                <a:spcPct val="0"/>
              </a:spcBef>
              <a:buFontTx/>
              <a:buNone/>
              <a:defRPr sz="1600" b="1">
                <a:solidFill>
                  <a:srgbClr val="A5B592"/>
                </a:solidFill>
              </a:defRPr>
            </a:lvl1pPr>
            <a:lvl2pPr marL="457200" defTabSz="914400"/>
            <a:lvl3pPr marL="914400" defTabSz="914400"/>
            <a:lvl4pPr marL="1371600" defTabSz="914400"/>
            <a:lvl5pPr marL="1828800" defTabSz="914400"/>
            <a:lvl6pPr marL="2286000" defTabSz="914400"/>
            <a:lvl7pPr marL="2743200" defTabSz="914400"/>
            <a:lvl8pPr marL="3200400" defTabSz="914400"/>
            <a:lvl9pPr marL="3657600" defTabSz="914400"/>
          </a:lstStyle>
          <a:p>
            <a:r>
              <a:rPr lang="zh-CN" altLang="en-US" dirty="0"/>
              <a:t>一级重点学科</a:t>
            </a:r>
            <a:endParaRPr lang="en-US" altLang="zh-CN" dirty="0"/>
          </a:p>
        </p:txBody>
      </p:sp>
      <p:sp>
        <p:nvSpPr>
          <p:cNvPr id="24" name="îṣ1ïḋè"/>
          <p:cNvSpPr txBox="1"/>
          <p:nvPr/>
        </p:nvSpPr>
        <p:spPr bwMode="auto">
          <a:xfrm>
            <a:off x="7958991" y="1323583"/>
            <a:ext cx="1735260" cy="377713"/>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wrap="square" lIns="90000" tIns="46800" rIns="90000" bIns="46800" anchor="ctr" anchorCtr="0">
            <a:noAutofit/>
          </a:bodyPr>
          <a:lstStyle>
            <a:defPPr>
              <a:defRPr lang="en-US"/>
            </a:defPPr>
            <a:lvl1pPr algn="ctr" defTabSz="914400">
              <a:lnSpc>
                <a:spcPct val="100000"/>
              </a:lnSpc>
              <a:spcBef>
                <a:spcPct val="0"/>
              </a:spcBef>
              <a:buFontTx/>
              <a:buNone/>
              <a:defRPr sz="1600" b="1">
                <a:solidFill>
                  <a:srgbClr val="A5B592"/>
                </a:solidFill>
              </a:defRPr>
            </a:lvl1pPr>
            <a:lvl2pPr marL="457200" defTabSz="914400"/>
            <a:lvl3pPr marL="914400" defTabSz="914400"/>
            <a:lvl4pPr marL="1371600" defTabSz="914400"/>
            <a:lvl5pPr marL="1828800" defTabSz="914400"/>
            <a:lvl6pPr marL="2286000" defTabSz="914400"/>
            <a:lvl7pPr marL="2743200" defTabSz="914400"/>
            <a:lvl8pPr marL="3200400" defTabSz="914400"/>
            <a:lvl9pPr marL="3657600" defTabSz="914400"/>
          </a:lstStyle>
          <a:p>
            <a:r>
              <a:rPr lang="zh-CN" altLang="en-US" dirty="0"/>
              <a:t>重点（培育）学科</a:t>
            </a:r>
            <a:endParaRPr lang="zh-CN" altLang="en-US" dirty="0"/>
          </a:p>
        </p:txBody>
      </p:sp>
      <p:grpSp>
        <p:nvGrpSpPr>
          <p:cNvPr id="89" name="îşliḋé"/>
          <p:cNvGrpSpPr/>
          <p:nvPr/>
        </p:nvGrpSpPr>
        <p:grpSpPr>
          <a:xfrm>
            <a:off x="10343851" y="1828800"/>
            <a:ext cx="614834" cy="614830"/>
            <a:chOff x="915513" y="2993692"/>
            <a:chExt cx="573787" cy="573786"/>
          </a:xfrm>
        </p:grpSpPr>
        <p:sp>
          <p:nvSpPr>
            <p:cNvPr id="90" name="išlîḋe"/>
            <p:cNvSpPr/>
            <p:nvPr/>
          </p:nvSpPr>
          <p:spPr bwMode="auto">
            <a:xfrm>
              <a:off x="915513" y="2993692"/>
              <a:ext cx="573787" cy="573786"/>
            </a:xfrm>
            <a:prstGeom prst="ellipse">
              <a:avLst/>
            </a:prstGeom>
            <a:solidFill>
              <a:schemeClr val="bg1"/>
            </a:solidFill>
            <a:ln w="19050">
              <a:solidFill>
                <a:schemeClr val="accent1"/>
              </a:solidFill>
              <a:round/>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p>
          </p:txBody>
        </p:sp>
        <p:sp>
          <p:nvSpPr>
            <p:cNvPr id="91" name="íṥľïḍe"/>
            <p:cNvSpPr/>
            <p:nvPr/>
          </p:nvSpPr>
          <p:spPr bwMode="auto">
            <a:xfrm>
              <a:off x="1056815" y="3147692"/>
              <a:ext cx="291180" cy="296981"/>
            </a:xfrm>
            <a:custGeom>
              <a:avLst/>
              <a:gdLst>
                <a:gd name="connsiteX0" fmla="*/ 54222 w 585452"/>
                <a:gd name="connsiteY0" fmla="*/ 339785 h 597115"/>
                <a:gd name="connsiteX1" fmla="*/ 231863 w 585452"/>
                <a:gd name="connsiteY1" fmla="*/ 478484 h 597115"/>
                <a:gd name="connsiteX2" fmla="*/ 236511 w 585452"/>
                <a:gd name="connsiteY2" fmla="*/ 476421 h 597115"/>
                <a:gd name="connsiteX3" fmla="*/ 230314 w 585452"/>
                <a:gd name="connsiteY3" fmla="*/ 474359 h 597115"/>
                <a:gd name="connsiteX4" fmla="*/ 182289 w 585452"/>
                <a:gd name="connsiteY4" fmla="*/ 420736 h 597115"/>
                <a:gd name="connsiteX5" fmla="*/ 54222 w 585452"/>
                <a:gd name="connsiteY5" fmla="*/ 339785 h 597115"/>
                <a:gd name="connsiteX6" fmla="*/ 47508 w 585452"/>
                <a:gd name="connsiteY6" fmla="*/ 201087 h 597115"/>
                <a:gd name="connsiteX7" fmla="*/ 39246 w 585452"/>
                <a:gd name="connsiteY7" fmla="*/ 259866 h 597115"/>
                <a:gd name="connsiteX8" fmla="*/ 39246 w 585452"/>
                <a:gd name="connsiteY8" fmla="*/ 260897 h 597115"/>
                <a:gd name="connsiteX9" fmla="*/ 161116 w 585452"/>
                <a:gd name="connsiteY9" fmla="*/ 384643 h 597115"/>
                <a:gd name="connsiteX10" fmla="*/ 131681 w 585452"/>
                <a:gd name="connsiteY10" fmla="*/ 276881 h 597115"/>
                <a:gd name="connsiteX11" fmla="*/ 47508 w 585452"/>
                <a:gd name="connsiteY11" fmla="*/ 201087 h 597115"/>
                <a:gd name="connsiteX12" fmla="*/ 116189 w 585452"/>
                <a:gd name="connsiteY12" fmla="*/ 92809 h 597115"/>
                <a:gd name="connsiteX13" fmla="*/ 58869 w 585452"/>
                <a:gd name="connsiteY13" fmla="*/ 169635 h 597115"/>
                <a:gd name="connsiteX14" fmla="*/ 131165 w 585452"/>
                <a:gd name="connsiteY14" fmla="*/ 246460 h 597115"/>
                <a:gd name="connsiteX15" fmla="*/ 149755 w 585452"/>
                <a:gd name="connsiteY15" fmla="*/ 149526 h 597115"/>
                <a:gd name="connsiteX16" fmla="*/ 116189 w 585452"/>
                <a:gd name="connsiteY16" fmla="*/ 92809 h 597115"/>
                <a:gd name="connsiteX17" fmla="*/ 221535 w 585452"/>
                <a:gd name="connsiteY17" fmla="*/ 42795 h 597115"/>
                <a:gd name="connsiteX18" fmla="*/ 141493 w 585452"/>
                <a:gd name="connsiteY18" fmla="*/ 74247 h 597115"/>
                <a:gd name="connsiteX19" fmla="*/ 163182 w 585452"/>
                <a:gd name="connsiteY19" fmla="*/ 119621 h 597115"/>
                <a:gd name="connsiteX20" fmla="*/ 221535 w 585452"/>
                <a:gd name="connsiteY20" fmla="*/ 42795 h 597115"/>
                <a:gd name="connsiteX21" fmla="*/ 496052 w 585452"/>
                <a:gd name="connsiteY21" fmla="*/ 42574 h 597115"/>
                <a:gd name="connsiteX22" fmla="*/ 574240 w 585452"/>
                <a:gd name="connsiteY22" fmla="*/ 399614 h 597115"/>
                <a:gd name="connsiteX23" fmla="*/ 343397 w 585452"/>
                <a:gd name="connsiteY23" fmla="*/ 479027 h 597115"/>
                <a:gd name="connsiteX24" fmla="*/ 374382 w 585452"/>
                <a:gd name="connsiteY24" fmla="*/ 417147 h 597115"/>
                <a:gd name="connsiteX25" fmla="*/ 444100 w 585452"/>
                <a:gd name="connsiteY25" fmla="*/ 402708 h 597115"/>
                <a:gd name="connsiteX26" fmla="*/ 467856 w 585452"/>
                <a:gd name="connsiteY26" fmla="*/ 393426 h 597115"/>
                <a:gd name="connsiteX27" fmla="*/ 487480 w 585452"/>
                <a:gd name="connsiteY27" fmla="*/ 382597 h 597115"/>
                <a:gd name="connsiteX28" fmla="*/ 494194 w 585452"/>
                <a:gd name="connsiteY28" fmla="*/ 376925 h 597115"/>
                <a:gd name="connsiteX29" fmla="*/ 498842 w 585452"/>
                <a:gd name="connsiteY29" fmla="*/ 372284 h 597115"/>
                <a:gd name="connsiteX30" fmla="*/ 502457 w 585452"/>
                <a:gd name="connsiteY30" fmla="*/ 367127 h 597115"/>
                <a:gd name="connsiteX31" fmla="*/ 498325 w 585452"/>
                <a:gd name="connsiteY31" fmla="*/ 371768 h 597115"/>
                <a:gd name="connsiteX32" fmla="*/ 493161 w 585452"/>
                <a:gd name="connsiteY32" fmla="*/ 375894 h 597115"/>
                <a:gd name="connsiteX33" fmla="*/ 485931 w 585452"/>
                <a:gd name="connsiteY33" fmla="*/ 380535 h 597115"/>
                <a:gd name="connsiteX34" fmla="*/ 465790 w 585452"/>
                <a:gd name="connsiteY34" fmla="*/ 388785 h 597115"/>
                <a:gd name="connsiteX35" fmla="*/ 442035 w 585452"/>
                <a:gd name="connsiteY35" fmla="*/ 394973 h 597115"/>
                <a:gd name="connsiteX36" fmla="*/ 395556 w 585452"/>
                <a:gd name="connsiteY36" fmla="*/ 401677 h 597115"/>
                <a:gd name="connsiteX37" fmla="*/ 381612 w 585452"/>
                <a:gd name="connsiteY37" fmla="*/ 402193 h 597115"/>
                <a:gd name="connsiteX38" fmla="*/ 407950 w 585452"/>
                <a:gd name="connsiteY38" fmla="*/ 344954 h 597115"/>
                <a:gd name="connsiteX39" fmla="*/ 465274 w 585452"/>
                <a:gd name="connsiteY39" fmla="*/ 331031 h 597115"/>
                <a:gd name="connsiteX40" fmla="*/ 485931 w 585452"/>
                <a:gd name="connsiteY40" fmla="*/ 322780 h 597115"/>
                <a:gd name="connsiteX41" fmla="*/ 502973 w 585452"/>
                <a:gd name="connsiteY41" fmla="*/ 312982 h 597115"/>
                <a:gd name="connsiteX42" fmla="*/ 509170 w 585452"/>
                <a:gd name="connsiteY42" fmla="*/ 308341 h 597115"/>
                <a:gd name="connsiteX43" fmla="*/ 513302 w 585452"/>
                <a:gd name="connsiteY43" fmla="*/ 303700 h 597115"/>
                <a:gd name="connsiteX44" fmla="*/ 515884 w 585452"/>
                <a:gd name="connsiteY44" fmla="*/ 299575 h 597115"/>
                <a:gd name="connsiteX45" fmla="*/ 512785 w 585452"/>
                <a:gd name="connsiteY45" fmla="*/ 303700 h 597115"/>
                <a:gd name="connsiteX46" fmla="*/ 508137 w 585452"/>
                <a:gd name="connsiteY46" fmla="*/ 307310 h 597115"/>
                <a:gd name="connsiteX47" fmla="*/ 501940 w 585452"/>
                <a:gd name="connsiteY47" fmla="*/ 311435 h 597115"/>
                <a:gd name="connsiteX48" fmla="*/ 484382 w 585452"/>
                <a:gd name="connsiteY48" fmla="*/ 318655 h 597115"/>
                <a:gd name="connsiteX49" fmla="*/ 463208 w 585452"/>
                <a:gd name="connsiteY49" fmla="*/ 323811 h 597115"/>
                <a:gd name="connsiteX50" fmla="*/ 422927 w 585452"/>
                <a:gd name="connsiteY50" fmla="*/ 329484 h 597115"/>
                <a:gd name="connsiteX51" fmla="*/ 413631 w 585452"/>
                <a:gd name="connsiteY51" fmla="*/ 329999 h 597115"/>
                <a:gd name="connsiteX52" fmla="*/ 436870 w 585452"/>
                <a:gd name="connsiteY52" fmla="*/ 271729 h 597115"/>
                <a:gd name="connsiteX53" fmla="*/ 436870 w 585452"/>
                <a:gd name="connsiteY53" fmla="*/ 272760 h 597115"/>
                <a:gd name="connsiteX54" fmla="*/ 482832 w 585452"/>
                <a:gd name="connsiteY54" fmla="*/ 261931 h 597115"/>
                <a:gd name="connsiteX55" fmla="*/ 499358 w 585452"/>
                <a:gd name="connsiteY55" fmla="*/ 255743 h 597115"/>
                <a:gd name="connsiteX56" fmla="*/ 512269 w 585452"/>
                <a:gd name="connsiteY56" fmla="*/ 248008 h 597115"/>
                <a:gd name="connsiteX57" fmla="*/ 517433 w 585452"/>
                <a:gd name="connsiteY57" fmla="*/ 244398 h 597115"/>
                <a:gd name="connsiteX58" fmla="*/ 520532 w 585452"/>
                <a:gd name="connsiteY58" fmla="*/ 240789 h 597115"/>
                <a:gd name="connsiteX59" fmla="*/ 522597 w 585452"/>
                <a:gd name="connsiteY59" fmla="*/ 237695 h 597115"/>
                <a:gd name="connsiteX60" fmla="*/ 520015 w 585452"/>
                <a:gd name="connsiteY60" fmla="*/ 240789 h 597115"/>
                <a:gd name="connsiteX61" fmla="*/ 516400 w 585452"/>
                <a:gd name="connsiteY61" fmla="*/ 243367 h 597115"/>
                <a:gd name="connsiteX62" fmla="*/ 511752 w 585452"/>
                <a:gd name="connsiteY62" fmla="*/ 246461 h 597115"/>
                <a:gd name="connsiteX63" fmla="*/ 497809 w 585452"/>
                <a:gd name="connsiteY63" fmla="*/ 252133 h 597115"/>
                <a:gd name="connsiteX64" fmla="*/ 481800 w 585452"/>
                <a:gd name="connsiteY64" fmla="*/ 256259 h 597115"/>
                <a:gd name="connsiteX65" fmla="*/ 450297 w 585452"/>
                <a:gd name="connsiteY65" fmla="*/ 260900 h 597115"/>
                <a:gd name="connsiteX66" fmla="*/ 441002 w 585452"/>
                <a:gd name="connsiteY66" fmla="*/ 261415 h 597115"/>
                <a:gd name="connsiteX67" fmla="*/ 446682 w 585452"/>
                <a:gd name="connsiteY67" fmla="*/ 239242 h 597115"/>
                <a:gd name="connsiteX68" fmla="*/ 436354 w 585452"/>
                <a:gd name="connsiteY68" fmla="*/ 262962 h 597115"/>
                <a:gd name="connsiteX69" fmla="*/ 435837 w 585452"/>
                <a:gd name="connsiteY69" fmla="*/ 262962 h 597115"/>
                <a:gd name="connsiteX70" fmla="*/ 427058 w 585452"/>
                <a:gd name="connsiteY70" fmla="*/ 256774 h 597115"/>
                <a:gd name="connsiteX71" fmla="*/ 405368 w 585452"/>
                <a:gd name="connsiteY71" fmla="*/ 237695 h 597115"/>
                <a:gd name="connsiteX72" fmla="*/ 395040 w 585452"/>
                <a:gd name="connsiteY72" fmla="*/ 226866 h 597115"/>
                <a:gd name="connsiteX73" fmla="*/ 387293 w 585452"/>
                <a:gd name="connsiteY73" fmla="*/ 216037 h 597115"/>
                <a:gd name="connsiteX74" fmla="*/ 385227 w 585452"/>
                <a:gd name="connsiteY74" fmla="*/ 210880 h 597115"/>
                <a:gd name="connsiteX75" fmla="*/ 384195 w 585452"/>
                <a:gd name="connsiteY75" fmla="*/ 207270 h 597115"/>
                <a:gd name="connsiteX76" fmla="*/ 383678 w 585452"/>
                <a:gd name="connsiteY76" fmla="*/ 203661 h 597115"/>
                <a:gd name="connsiteX77" fmla="*/ 383678 w 585452"/>
                <a:gd name="connsiteY77" fmla="*/ 207270 h 597115"/>
                <a:gd name="connsiteX78" fmla="*/ 384195 w 585452"/>
                <a:gd name="connsiteY78" fmla="*/ 211396 h 597115"/>
                <a:gd name="connsiteX79" fmla="*/ 386260 w 585452"/>
                <a:gd name="connsiteY79" fmla="*/ 216552 h 597115"/>
                <a:gd name="connsiteX80" fmla="*/ 392457 w 585452"/>
                <a:gd name="connsiteY80" fmla="*/ 228413 h 597115"/>
                <a:gd name="connsiteX81" fmla="*/ 401753 w 585452"/>
                <a:gd name="connsiteY81" fmla="*/ 241304 h 597115"/>
                <a:gd name="connsiteX82" fmla="*/ 431190 w 585452"/>
                <a:gd name="connsiteY82" fmla="*/ 272244 h 597115"/>
                <a:gd name="connsiteX83" fmla="*/ 432222 w 585452"/>
                <a:gd name="connsiteY83" fmla="*/ 270697 h 597115"/>
                <a:gd name="connsiteX84" fmla="*/ 400720 w 585452"/>
                <a:gd name="connsiteY84" fmla="*/ 336187 h 597115"/>
                <a:gd name="connsiteX85" fmla="*/ 389875 w 585452"/>
                <a:gd name="connsiteY85" fmla="*/ 327937 h 597115"/>
                <a:gd name="connsiteX86" fmla="*/ 362505 w 585452"/>
                <a:gd name="connsiteY86" fmla="*/ 304732 h 597115"/>
                <a:gd name="connsiteX87" fmla="*/ 349594 w 585452"/>
                <a:gd name="connsiteY87" fmla="*/ 290808 h 597115"/>
                <a:gd name="connsiteX88" fmla="*/ 340298 w 585452"/>
                <a:gd name="connsiteY88" fmla="*/ 276885 h 597115"/>
                <a:gd name="connsiteX89" fmla="*/ 337200 w 585452"/>
                <a:gd name="connsiteY89" fmla="*/ 271213 h 597115"/>
                <a:gd name="connsiteX90" fmla="*/ 336167 w 585452"/>
                <a:gd name="connsiteY90" fmla="*/ 266056 h 597115"/>
                <a:gd name="connsiteX91" fmla="*/ 335134 w 585452"/>
                <a:gd name="connsiteY91" fmla="*/ 261415 h 597115"/>
                <a:gd name="connsiteX92" fmla="*/ 335650 w 585452"/>
                <a:gd name="connsiteY92" fmla="*/ 266056 h 597115"/>
                <a:gd name="connsiteX93" fmla="*/ 336167 w 585452"/>
                <a:gd name="connsiteY93" fmla="*/ 271213 h 597115"/>
                <a:gd name="connsiteX94" fmla="*/ 338232 w 585452"/>
                <a:gd name="connsiteY94" fmla="*/ 277917 h 597115"/>
                <a:gd name="connsiteX95" fmla="*/ 346495 w 585452"/>
                <a:gd name="connsiteY95" fmla="*/ 292871 h 597115"/>
                <a:gd name="connsiteX96" fmla="*/ 357857 w 585452"/>
                <a:gd name="connsiteY96" fmla="*/ 308857 h 597115"/>
                <a:gd name="connsiteX97" fmla="*/ 395040 w 585452"/>
                <a:gd name="connsiteY97" fmla="*/ 347532 h 597115"/>
                <a:gd name="connsiteX98" fmla="*/ 365603 w 585452"/>
                <a:gd name="connsiteY98" fmla="*/ 402708 h 597115"/>
                <a:gd name="connsiteX99" fmla="*/ 350627 w 585452"/>
                <a:gd name="connsiteY99" fmla="*/ 391364 h 597115"/>
                <a:gd name="connsiteX100" fmla="*/ 314993 w 585452"/>
                <a:gd name="connsiteY100" fmla="*/ 360939 h 597115"/>
                <a:gd name="connsiteX101" fmla="*/ 298467 w 585452"/>
                <a:gd name="connsiteY101" fmla="*/ 342375 h 597115"/>
                <a:gd name="connsiteX102" fmla="*/ 286073 w 585452"/>
                <a:gd name="connsiteY102" fmla="*/ 324843 h 597115"/>
                <a:gd name="connsiteX103" fmla="*/ 282458 w 585452"/>
                <a:gd name="connsiteY103" fmla="*/ 317108 h 597115"/>
                <a:gd name="connsiteX104" fmla="*/ 280392 w 585452"/>
                <a:gd name="connsiteY104" fmla="*/ 310404 h 597115"/>
                <a:gd name="connsiteX105" fmla="*/ 279360 w 585452"/>
                <a:gd name="connsiteY105" fmla="*/ 304732 h 597115"/>
                <a:gd name="connsiteX106" fmla="*/ 279360 w 585452"/>
                <a:gd name="connsiteY106" fmla="*/ 310404 h 597115"/>
                <a:gd name="connsiteX107" fmla="*/ 280909 w 585452"/>
                <a:gd name="connsiteY107" fmla="*/ 317108 h 597115"/>
                <a:gd name="connsiteX108" fmla="*/ 283491 w 585452"/>
                <a:gd name="connsiteY108" fmla="*/ 325874 h 597115"/>
                <a:gd name="connsiteX109" fmla="*/ 293820 w 585452"/>
                <a:gd name="connsiteY109" fmla="*/ 345469 h 597115"/>
                <a:gd name="connsiteX110" fmla="*/ 309312 w 585452"/>
                <a:gd name="connsiteY110" fmla="*/ 366096 h 597115"/>
                <a:gd name="connsiteX111" fmla="*/ 357340 w 585452"/>
                <a:gd name="connsiteY111" fmla="*/ 416631 h 597115"/>
                <a:gd name="connsiteX112" fmla="*/ 251472 w 585452"/>
                <a:gd name="connsiteY112" fmla="*/ 597115 h 597115"/>
                <a:gd name="connsiteX113" fmla="*/ 194665 w 585452"/>
                <a:gd name="connsiteY113" fmla="*/ 585770 h 597115"/>
                <a:gd name="connsiteX114" fmla="*/ 306730 w 585452"/>
                <a:gd name="connsiteY114" fmla="*/ 460979 h 597115"/>
                <a:gd name="connsiteX115" fmla="*/ 242693 w 585452"/>
                <a:gd name="connsiteY115" fmla="*/ 256774 h 597115"/>
                <a:gd name="connsiteX116" fmla="*/ 491612 w 585452"/>
                <a:gd name="connsiteY116" fmla="*/ 43804 h 597115"/>
                <a:gd name="connsiteX117" fmla="*/ 496052 w 585452"/>
                <a:gd name="connsiteY117" fmla="*/ 42574 h 597115"/>
                <a:gd name="connsiteX118" fmla="*/ 260265 w 585452"/>
                <a:gd name="connsiteY118" fmla="*/ 0 h 597115"/>
                <a:gd name="connsiteX119" fmla="*/ 428611 w 585452"/>
                <a:gd name="connsiteY119" fmla="*/ 62389 h 597115"/>
                <a:gd name="connsiteX120" fmla="*/ 405890 w 585452"/>
                <a:gd name="connsiteY120" fmla="*/ 75279 h 597115"/>
                <a:gd name="connsiteX121" fmla="*/ 364578 w 585452"/>
                <a:gd name="connsiteY121" fmla="*/ 99512 h 597115"/>
                <a:gd name="connsiteX122" fmla="*/ 374906 w 585452"/>
                <a:gd name="connsiteY122" fmla="*/ 71154 h 597115"/>
                <a:gd name="connsiteX123" fmla="*/ 299512 w 585452"/>
                <a:gd name="connsiteY123" fmla="*/ 42795 h 597115"/>
                <a:gd name="connsiteX124" fmla="*/ 351151 w 585452"/>
                <a:gd name="connsiteY124" fmla="*/ 108278 h 597115"/>
                <a:gd name="connsiteX125" fmla="*/ 326364 w 585452"/>
                <a:gd name="connsiteY125" fmla="*/ 124777 h 597115"/>
                <a:gd name="connsiteX126" fmla="*/ 260265 w 585452"/>
                <a:gd name="connsiteY126" fmla="*/ 48983 h 597115"/>
                <a:gd name="connsiteX127" fmla="*/ 185387 w 585452"/>
                <a:gd name="connsiteY127" fmla="*/ 141792 h 597115"/>
                <a:gd name="connsiteX128" fmla="*/ 257683 w 585452"/>
                <a:gd name="connsiteY128" fmla="*/ 166026 h 597115"/>
                <a:gd name="connsiteX129" fmla="*/ 276790 w 585452"/>
                <a:gd name="connsiteY129" fmla="*/ 164479 h 597115"/>
                <a:gd name="connsiteX130" fmla="*/ 248904 w 585452"/>
                <a:gd name="connsiteY130" fmla="*/ 194900 h 597115"/>
                <a:gd name="connsiteX131" fmla="*/ 174026 w 585452"/>
                <a:gd name="connsiteY131" fmla="*/ 169635 h 597115"/>
                <a:gd name="connsiteX132" fmla="*/ 160083 w 585452"/>
                <a:gd name="connsiteY132" fmla="*/ 254710 h 597115"/>
                <a:gd name="connsiteX133" fmla="*/ 160600 w 585452"/>
                <a:gd name="connsiteY133" fmla="*/ 261929 h 597115"/>
                <a:gd name="connsiteX134" fmla="*/ 207593 w 585452"/>
                <a:gd name="connsiteY134" fmla="*/ 277397 h 597115"/>
                <a:gd name="connsiteX135" fmla="*/ 203461 w 585452"/>
                <a:gd name="connsiteY135" fmla="*/ 303177 h 597115"/>
                <a:gd name="connsiteX136" fmla="*/ 162665 w 585452"/>
                <a:gd name="connsiteY136" fmla="*/ 291318 h 597115"/>
                <a:gd name="connsiteX137" fmla="*/ 201912 w 585452"/>
                <a:gd name="connsiteY137" fmla="*/ 398049 h 597115"/>
                <a:gd name="connsiteX138" fmla="*/ 218437 w 585452"/>
                <a:gd name="connsiteY138" fmla="*/ 401143 h 597115"/>
                <a:gd name="connsiteX139" fmla="*/ 233929 w 585452"/>
                <a:gd name="connsiteY139" fmla="*/ 430017 h 597115"/>
                <a:gd name="connsiteX140" fmla="*/ 226183 w 585452"/>
                <a:gd name="connsiteY140" fmla="*/ 429501 h 597115"/>
                <a:gd name="connsiteX141" fmla="*/ 248904 w 585452"/>
                <a:gd name="connsiteY141" fmla="*/ 451156 h 597115"/>
                <a:gd name="connsiteX142" fmla="*/ 260782 w 585452"/>
                <a:gd name="connsiteY142" fmla="*/ 465078 h 597115"/>
                <a:gd name="connsiteX143" fmla="*/ 221019 w 585452"/>
                <a:gd name="connsiteY143" fmla="*/ 516123 h 597115"/>
                <a:gd name="connsiteX144" fmla="*/ 0 w 585452"/>
                <a:gd name="connsiteY144" fmla="*/ 259866 h 597115"/>
                <a:gd name="connsiteX145" fmla="*/ 2582 w 585452"/>
                <a:gd name="connsiteY145" fmla="*/ 225320 h 597115"/>
                <a:gd name="connsiteX146" fmla="*/ 23238 w 585452"/>
                <a:gd name="connsiteY146" fmla="*/ 153651 h 597115"/>
                <a:gd name="connsiteX147" fmla="*/ 40795 w 585452"/>
                <a:gd name="connsiteY147" fmla="*/ 121168 h 597115"/>
                <a:gd name="connsiteX148" fmla="*/ 48541 w 585452"/>
                <a:gd name="connsiteY148" fmla="*/ 109824 h 597115"/>
                <a:gd name="connsiteX149" fmla="*/ 108444 w 585452"/>
                <a:gd name="connsiteY149" fmla="*/ 49498 h 597115"/>
                <a:gd name="connsiteX150" fmla="*/ 108444 w 585452"/>
                <a:gd name="connsiteY150" fmla="*/ 46405 h 597115"/>
                <a:gd name="connsiteX151" fmla="*/ 112058 w 585452"/>
                <a:gd name="connsiteY151" fmla="*/ 46405 h 597115"/>
                <a:gd name="connsiteX152" fmla="*/ 260265 w 585452"/>
                <a:gd name="connsiteY152" fmla="*/ 0 h 597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585452" h="597115">
                  <a:moveTo>
                    <a:pt x="54222" y="339785"/>
                  </a:moveTo>
                  <a:cubicBezTo>
                    <a:pt x="83140" y="413517"/>
                    <a:pt x="150788" y="468172"/>
                    <a:pt x="231863" y="478484"/>
                  </a:cubicBezTo>
                  <a:cubicBezTo>
                    <a:pt x="233412" y="477968"/>
                    <a:pt x="234962" y="476937"/>
                    <a:pt x="236511" y="476421"/>
                  </a:cubicBezTo>
                  <a:cubicBezTo>
                    <a:pt x="234445" y="475906"/>
                    <a:pt x="232380" y="474874"/>
                    <a:pt x="230314" y="474359"/>
                  </a:cubicBezTo>
                  <a:cubicBezTo>
                    <a:pt x="212240" y="458891"/>
                    <a:pt x="196232" y="440844"/>
                    <a:pt x="182289" y="420736"/>
                  </a:cubicBezTo>
                  <a:cubicBezTo>
                    <a:pt x="131165" y="406299"/>
                    <a:pt x="86755" y="377425"/>
                    <a:pt x="54222" y="339785"/>
                  </a:cubicBezTo>
                  <a:close/>
                  <a:moveTo>
                    <a:pt x="47508" y="201087"/>
                  </a:moveTo>
                  <a:cubicBezTo>
                    <a:pt x="42344" y="220164"/>
                    <a:pt x="39246" y="239757"/>
                    <a:pt x="39246" y="259866"/>
                  </a:cubicBezTo>
                  <a:cubicBezTo>
                    <a:pt x="39246" y="260382"/>
                    <a:pt x="39246" y="260897"/>
                    <a:pt x="39246" y="260897"/>
                  </a:cubicBezTo>
                  <a:cubicBezTo>
                    <a:pt x="59386" y="316067"/>
                    <a:pt x="103796" y="360410"/>
                    <a:pt x="161116" y="384643"/>
                  </a:cubicBezTo>
                  <a:cubicBezTo>
                    <a:pt x="145108" y="352160"/>
                    <a:pt x="134780" y="315552"/>
                    <a:pt x="131681" y="276881"/>
                  </a:cubicBezTo>
                  <a:cubicBezTo>
                    <a:pt x="97599" y="258319"/>
                    <a:pt x="68681" y="232023"/>
                    <a:pt x="47508" y="201087"/>
                  </a:cubicBezTo>
                  <a:close/>
                  <a:moveTo>
                    <a:pt x="116189" y="92809"/>
                  </a:moveTo>
                  <a:cubicBezTo>
                    <a:pt x="91402" y="113949"/>
                    <a:pt x="72296" y="140245"/>
                    <a:pt x="58869" y="169635"/>
                  </a:cubicBezTo>
                  <a:cubicBezTo>
                    <a:pt x="75394" y="200571"/>
                    <a:pt x="100698" y="226867"/>
                    <a:pt x="131165" y="246460"/>
                  </a:cubicBezTo>
                  <a:cubicBezTo>
                    <a:pt x="132198" y="212430"/>
                    <a:pt x="138911" y="179431"/>
                    <a:pt x="149755" y="149526"/>
                  </a:cubicBezTo>
                  <a:cubicBezTo>
                    <a:pt x="134780" y="133542"/>
                    <a:pt x="122903" y="114465"/>
                    <a:pt x="116189" y="92809"/>
                  </a:cubicBezTo>
                  <a:close/>
                  <a:moveTo>
                    <a:pt x="221535" y="42795"/>
                  </a:moveTo>
                  <a:cubicBezTo>
                    <a:pt x="192100" y="47951"/>
                    <a:pt x="165247" y="58779"/>
                    <a:pt x="141493" y="74247"/>
                  </a:cubicBezTo>
                  <a:cubicBezTo>
                    <a:pt x="145108" y="91263"/>
                    <a:pt x="152854" y="106731"/>
                    <a:pt x="163182" y="119621"/>
                  </a:cubicBezTo>
                  <a:cubicBezTo>
                    <a:pt x="178157" y="90231"/>
                    <a:pt x="197781" y="64451"/>
                    <a:pt x="221535" y="42795"/>
                  </a:cubicBezTo>
                  <a:close/>
                  <a:moveTo>
                    <a:pt x="496052" y="42574"/>
                  </a:moveTo>
                  <a:cubicBezTo>
                    <a:pt x="518886" y="70288"/>
                    <a:pt x="618524" y="296739"/>
                    <a:pt x="574240" y="399614"/>
                  </a:cubicBezTo>
                  <a:cubicBezTo>
                    <a:pt x="527245" y="507905"/>
                    <a:pt x="411049" y="503264"/>
                    <a:pt x="343397" y="479027"/>
                  </a:cubicBezTo>
                  <a:cubicBezTo>
                    <a:pt x="350110" y="460979"/>
                    <a:pt x="365603" y="438805"/>
                    <a:pt x="374382" y="417147"/>
                  </a:cubicBezTo>
                  <a:cubicBezTo>
                    <a:pt x="382645" y="415600"/>
                    <a:pt x="415697" y="411990"/>
                    <a:pt x="444100" y="402708"/>
                  </a:cubicBezTo>
                  <a:cubicBezTo>
                    <a:pt x="452363" y="400130"/>
                    <a:pt x="460626" y="397036"/>
                    <a:pt x="467856" y="393426"/>
                  </a:cubicBezTo>
                  <a:cubicBezTo>
                    <a:pt x="475086" y="390332"/>
                    <a:pt x="482316" y="386723"/>
                    <a:pt x="487480" y="382597"/>
                  </a:cubicBezTo>
                  <a:cubicBezTo>
                    <a:pt x="490062" y="381050"/>
                    <a:pt x="492645" y="378988"/>
                    <a:pt x="494194" y="376925"/>
                  </a:cubicBezTo>
                  <a:cubicBezTo>
                    <a:pt x="496260" y="375378"/>
                    <a:pt x="498325" y="373831"/>
                    <a:pt x="498842" y="372284"/>
                  </a:cubicBezTo>
                  <a:cubicBezTo>
                    <a:pt x="500907" y="368674"/>
                    <a:pt x="502457" y="367127"/>
                    <a:pt x="502457" y="367127"/>
                  </a:cubicBezTo>
                  <a:cubicBezTo>
                    <a:pt x="502457" y="367127"/>
                    <a:pt x="500907" y="368674"/>
                    <a:pt x="498325" y="371768"/>
                  </a:cubicBezTo>
                  <a:cubicBezTo>
                    <a:pt x="497292" y="373315"/>
                    <a:pt x="495227" y="374347"/>
                    <a:pt x="493161" y="375894"/>
                  </a:cubicBezTo>
                  <a:cubicBezTo>
                    <a:pt x="491612" y="377441"/>
                    <a:pt x="489030" y="378988"/>
                    <a:pt x="485931" y="380535"/>
                  </a:cubicBezTo>
                  <a:cubicBezTo>
                    <a:pt x="480767" y="383629"/>
                    <a:pt x="473537" y="386207"/>
                    <a:pt x="465790" y="388785"/>
                  </a:cubicBezTo>
                  <a:cubicBezTo>
                    <a:pt x="458560" y="391364"/>
                    <a:pt x="450297" y="393426"/>
                    <a:pt x="442035" y="394973"/>
                  </a:cubicBezTo>
                  <a:cubicBezTo>
                    <a:pt x="424992" y="398583"/>
                    <a:pt x="407950" y="400130"/>
                    <a:pt x="395556" y="401677"/>
                  </a:cubicBezTo>
                  <a:cubicBezTo>
                    <a:pt x="391425" y="401677"/>
                    <a:pt x="384711" y="402193"/>
                    <a:pt x="381612" y="402193"/>
                  </a:cubicBezTo>
                  <a:cubicBezTo>
                    <a:pt x="389359" y="383629"/>
                    <a:pt x="400204" y="364033"/>
                    <a:pt x="407950" y="344954"/>
                  </a:cubicBezTo>
                  <a:cubicBezTo>
                    <a:pt x="414664" y="343407"/>
                    <a:pt x="440485" y="338766"/>
                    <a:pt x="465274" y="331031"/>
                  </a:cubicBezTo>
                  <a:cubicBezTo>
                    <a:pt x="472504" y="328452"/>
                    <a:pt x="479734" y="325874"/>
                    <a:pt x="485931" y="322780"/>
                  </a:cubicBezTo>
                  <a:cubicBezTo>
                    <a:pt x="492645" y="319686"/>
                    <a:pt x="498325" y="316592"/>
                    <a:pt x="502973" y="312982"/>
                  </a:cubicBezTo>
                  <a:cubicBezTo>
                    <a:pt x="505555" y="311435"/>
                    <a:pt x="507621" y="309888"/>
                    <a:pt x="509170" y="308341"/>
                  </a:cubicBezTo>
                  <a:cubicBezTo>
                    <a:pt x="510720" y="306794"/>
                    <a:pt x="512269" y="305247"/>
                    <a:pt x="513302" y="303700"/>
                  </a:cubicBezTo>
                  <a:cubicBezTo>
                    <a:pt x="514851" y="301122"/>
                    <a:pt x="515884" y="299575"/>
                    <a:pt x="515884" y="299575"/>
                  </a:cubicBezTo>
                  <a:cubicBezTo>
                    <a:pt x="515884" y="299575"/>
                    <a:pt x="514851" y="301122"/>
                    <a:pt x="512785" y="303700"/>
                  </a:cubicBezTo>
                  <a:cubicBezTo>
                    <a:pt x="511752" y="304732"/>
                    <a:pt x="510203" y="305763"/>
                    <a:pt x="508137" y="307310"/>
                  </a:cubicBezTo>
                  <a:cubicBezTo>
                    <a:pt x="506588" y="308857"/>
                    <a:pt x="504522" y="309888"/>
                    <a:pt x="501940" y="311435"/>
                  </a:cubicBezTo>
                  <a:cubicBezTo>
                    <a:pt x="497292" y="314014"/>
                    <a:pt x="491095" y="316592"/>
                    <a:pt x="484382" y="318655"/>
                  </a:cubicBezTo>
                  <a:cubicBezTo>
                    <a:pt x="477668" y="320717"/>
                    <a:pt x="470438" y="322264"/>
                    <a:pt x="463208" y="323811"/>
                  </a:cubicBezTo>
                  <a:cubicBezTo>
                    <a:pt x="448748" y="326905"/>
                    <a:pt x="433772" y="328452"/>
                    <a:pt x="422927" y="329484"/>
                  </a:cubicBezTo>
                  <a:cubicBezTo>
                    <a:pt x="419312" y="329999"/>
                    <a:pt x="416213" y="329999"/>
                    <a:pt x="413631" y="329999"/>
                  </a:cubicBezTo>
                  <a:cubicBezTo>
                    <a:pt x="421894" y="309373"/>
                    <a:pt x="429640" y="289261"/>
                    <a:pt x="436870" y="271729"/>
                  </a:cubicBezTo>
                  <a:lnTo>
                    <a:pt x="436870" y="272760"/>
                  </a:lnTo>
                  <a:cubicBezTo>
                    <a:pt x="436870" y="272760"/>
                    <a:pt x="460626" y="269150"/>
                    <a:pt x="482832" y="261931"/>
                  </a:cubicBezTo>
                  <a:cubicBezTo>
                    <a:pt x="488513" y="259868"/>
                    <a:pt x="494194" y="257806"/>
                    <a:pt x="499358" y="255743"/>
                  </a:cubicBezTo>
                  <a:cubicBezTo>
                    <a:pt x="504522" y="253165"/>
                    <a:pt x="509170" y="250586"/>
                    <a:pt x="512269" y="248008"/>
                  </a:cubicBezTo>
                  <a:cubicBezTo>
                    <a:pt x="514335" y="246977"/>
                    <a:pt x="515884" y="245430"/>
                    <a:pt x="517433" y="244398"/>
                  </a:cubicBezTo>
                  <a:cubicBezTo>
                    <a:pt x="518466" y="242851"/>
                    <a:pt x="519499" y="241820"/>
                    <a:pt x="520532" y="240789"/>
                  </a:cubicBezTo>
                  <a:cubicBezTo>
                    <a:pt x="521565" y="238726"/>
                    <a:pt x="522597" y="237695"/>
                    <a:pt x="522597" y="237695"/>
                  </a:cubicBezTo>
                  <a:cubicBezTo>
                    <a:pt x="522597" y="237695"/>
                    <a:pt x="521565" y="238726"/>
                    <a:pt x="520015" y="240789"/>
                  </a:cubicBezTo>
                  <a:cubicBezTo>
                    <a:pt x="519499" y="241820"/>
                    <a:pt x="517950" y="242336"/>
                    <a:pt x="516400" y="243367"/>
                  </a:cubicBezTo>
                  <a:cubicBezTo>
                    <a:pt x="515367" y="244398"/>
                    <a:pt x="513302" y="245430"/>
                    <a:pt x="511752" y="246461"/>
                  </a:cubicBezTo>
                  <a:cubicBezTo>
                    <a:pt x="507621" y="248524"/>
                    <a:pt x="502973" y="250586"/>
                    <a:pt x="497809" y="252133"/>
                  </a:cubicBezTo>
                  <a:cubicBezTo>
                    <a:pt x="492645" y="253680"/>
                    <a:pt x="487480" y="255227"/>
                    <a:pt x="481800" y="256259"/>
                  </a:cubicBezTo>
                  <a:cubicBezTo>
                    <a:pt x="470438" y="258837"/>
                    <a:pt x="459077" y="259868"/>
                    <a:pt x="450297" y="260900"/>
                  </a:cubicBezTo>
                  <a:cubicBezTo>
                    <a:pt x="446682" y="260900"/>
                    <a:pt x="443584" y="261415"/>
                    <a:pt x="441002" y="261415"/>
                  </a:cubicBezTo>
                  <a:cubicBezTo>
                    <a:pt x="467340" y="194894"/>
                    <a:pt x="479734" y="162407"/>
                    <a:pt x="446682" y="239242"/>
                  </a:cubicBezTo>
                  <a:cubicBezTo>
                    <a:pt x="443067" y="246977"/>
                    <a:pt x="436354" y="262962"/>
                    <a:pt x="436354" y="262962"/>
                  </a:cubicBezTo>
                  <a:cubicBezTo>
                    <a:pt x="435837" y="262962"/>
                    <a:pt x="435837" y="262962"/>
                    <a:pt x="435837" y="262962"/>
                  </a:cubicBezTo>
                  <a:cubicBezTo>
                    <a:pt x="434288" y="261931"/>
                    <a:pt x="431190" y="259868"/>
                    <a:pt x="427058" y="256774"/>
                  </a:cubicBezTo>
                  <a:cubicBezTo>
                    <a:pt x="420861" y="251618"/>
                    <a:pt x="413115" y="245430"/>
                    <a:pt x="405368" y="237695"/>
                  </a:cubicBezTo>
                  <a:cubicBezTo>
                    <a:pt x="401753" y="234085"/>
                    <a:pt x="398138" y="230475"/>
                    <a:pt x="395040" y="226866"/>
                  </a:cubicBezTo>
                  <a:cubicBezTo>
                    <a:pt x="391941" y="222740"/>
                    <a:pt x="389359" y="219131"/>
                    <a:pt x="387293" y="216037"/>
                  </a:cubicBezTo>
                  <a:cubicBezTo>
                    <a:pt x="386777" y="213974"/>
                    <a:pt x="385744" y="212427"/>
                    <a:pt x="385227" y="210880"/>
                  </a:cubicBezTo>
                  <a:cubicBezTo>
                    <a:pt x="384711" y="209333"/>
                    <a:pt x="384195" y="208302"/>
                    <a:pt x="384195" y="207270"/>
                  </a:cubicBezTo>
                  <a:cubicBezTo>
                    <a:pt x="383678" y="204692"/>
                    <a:pt x="383678" y="203661"/>
                    <a:pt x="383678" y="203661"/>
                  </a:cubicBezTo>
                  <a:cubicBezTo>
                    <a:pt x="383678" y="203661"/>
                    <a:pt x="383678" y="204692"/>
                    <a:pt x="383678" y="207270"/>
                  </a:cubicBezTo>
                  <a:cubicBezTo>
                    <a:pt x="383678" y="208302"/>
                    <a:pt x="384195" y="209849"/>
                    <a:pt x="384195" y="211396"/>
                  </a:cubicBezTo>
                  <a:cubicBezTo>
                    <a:pt x="384711" y="212943"/>
                    <a:pt x="385227" y="214490"/>
                    <a:pt x="386260" y="216552"/>
                  </a:cubicBezTo>
                  <a:cubicBezTo>
                    <a:pt x="387293" y="220162"/>
                    <a:pt x="389875" y="224287"/>
                    <a:pt x="392457" y="228413"/>
                  </a:cubicBezTo>
                  <a:cubicBezTo>
                    <a:pt x="395040" y="232538"/>
                    <a:pt x="398138" y="237179"/>
                    <a:pt x="401753" y="241304"/>
                  </a:cubicBezTo>
                  <a:cubicBezTo>
                    <a:pt x="415180" y="257806"/>
                    <a:pt x="431190" y="272244"/>
                    <a:pt x="431190" y="272244"/>
                  </a:cubicBezTo>
                  <a:lnTo>
                    <a:pt x="432222" y="270697"/>
                  </a:lnTo>
                  <a:cubicBezTo>
                    <a:pt x="421894" y="293387"/>
                    <a:pt x="411565" y="315561"/>
                    <a:pt x="400720" y="336187"/>
                  </a:cubicBezTo>
                  <a:cubicBezTo>
                    <a:pt x="398655" y="334640"/>
                    <a:pt x="394523" y="332062"/>
                    <a:pt x="389875" y="327937"/>
                  </a:cubicBezTo>
                  <a:cubicBezTo>
                    <a:pt x="382129" y="322264"/>
                    <a:pt x="371800" y="314014"/>
                    <a:pt x="362505" y="304732"/>
                  </a:cubicBezTo>
                  <a:cubicBezTo>
                    <a:pt x="357857" y="300091"/>
                    <a:pt x="353725" y="295449"/>
                    <a:pt x="349594" y="290808"/>
                  </a:cubicBezTo>
                  <a:cubicBezTo>
                    <a:pt x="345979" y="286167"/>
                    <a:pt x="342364" y="281526"/>
                    <a:pt x="340298" y="276885"/>
                  </a:cubicBezTo>
                  <a:cubicBezTo>
                    <a:pt x="338749" y="274823"/>
                    <a:pt x="337716" y="272760"/>
                    <a:pt x="337200" y="271213"/>
                  </a:cubicBezTo>
                  <a:cubicBezTo>
                    <a:pt x="336683" y="269150"/>
                    <a:pt x="336167" y="267603"/>
                    <a:pt x="336167" y="266056"/>
                  </a:cubicBezTo>
                  <a:cubicBezTo>
                    <a:pt x="335650" y="263478"/>
                    <a:pt x="335134" y="261415"/>
                    <a:pt x="335134" y="261415"/>
                  </a:cubicBezTo>
                  <a:cubicBezTo>
                    <a:pt x="335134" y="261415"/>
                    <a:pt x="335134" y="263478"/>
                    <a:pt x="335650" y="266056"/>
                  </a:cubicBezTo>
                  <a:cubicBezTo>
                    <a:pt x="335134" y="267603"/>
                    <a:pt x="336167" y="269150"/>
                    <a:pt x="336167" y="271213"/>
                  </a:cubicBezTo>
                  <a:cubicBezTo>
                    <a:pt x="336683" y="273276"/>
                    <a:pt x="337716" y="275338"/>
                    <a:pt x="338232" y="277917"/>
                  </a:cubicBezTo>
                  <a:cubicBezTo>
                    <a:pt x="340298" y="282558"/>
                    <a:pt x="342880" y="287714"/>
                    <a:pt x="346495" y="292871"/>
                  </a:cubicBezTo>
                  <a:cubicBezTo>
                    <a:pt x="349594" y="298544"/>
                    <a:pt x="353725" y="303700"/>
                    <a:pt x="357857" y="308857"/>
                  </a:cubicBezTo>
                  <a:cubicBezTo>
                    <a:pt x="374899" y="329484"/>
                    <a:pt x="395040" y="347532"/>
                    <a:pt x="395040" y="347532"/>
                  </a:cubicBezTo>
                  <a:cubicBezTo>
                    <a:pt x="385227" y="366612"/>
                    <a:pt x="375415" y="385176"/>
                    <a:pt x="365603" y="402708"/>
                  </a:cubicBezTo>
                  <a:cubicBezTo>
                    <a:pt x="362505" y="400646"/>
                    <a:pt x="357340" y="397036"/>
                    <a:pt x="350627" y="391364"/>
                  </a:cubicBezTo>
                  <a:cubicBezTo>
                    <a:pt x="340815" y="383629"/>
                    <a:pt x="327387" y="372800"/>
                    <a:pt x="314993" y="360939"/>
                  </a:cubicBezTo>
                  <a:cubicBezTo>
                    <a:pt x="309312" y="354751"/>
                    <a:pt x="303115" y="348563"/>
                    <a:pt x="298467" y="342375"/>
                  </a:cubicBezTo>
                  <a:cubicBezTo>
                    <a:pt x="293303" y="336187"/>
                    <a:pt x="288655" y="330515"/>
                    <a:pt x="286073" y="324843"/>
                  </a:cubicBezTo>
                  <a:cubicBezTo>
                    <a:pt x="284524" y="321749"/>
                    <a:pt x="282975" y="319170"/>
                    <a:pt x="282458" y="317108"/>
                  </a:cubicBezTo>
                  <a:cubicBezTo>
                    <a:pt x="281425" y="314529"/>
                    <a:pt x="280392" y="312467"/>
                    <a:pt x="280392" y="310404"/>
                  </a:cubicBezTo>
                  <a:cubicBezTo>
                    <a:pt x="279876" y="306794"/>
                    <a:pt x="279360" y="304732"/>
                    <a:pt x="279360" y="304732"/>
                  </a:cubicBezTo>
                  <a:cubicBezTo>
                    <a:pt x="279360" y="304732"/>
                    <a:pt x="279360" y="306794"/>
                    <a:pt x="279360" y="310404"/>
                  </a:cubicBezTo>
                  <a:cubicBezTo>
                    <a:pt x="279360" y="312467"/>
                    <a:pt x="280392" y="314529"/>
                    <a:pt x="280909" y="317108"/>
                  </a:cubicBezTo>
                  <a:cubicBezTo>
                    <a:pt x="281425" y="320202"/>
                    <a:pt x="282458" y="322780"/>
                    <a:pt x="283491" y="325874"/>
                  </a:cubicBezTo>
                  <a:cubicBezTo>
                    <a:pt x="286073" y="332062"/>
                    <a:pt x="289688" y="338766"/>
                    <a:pt x="293820" y="345469"/>
                  </a:cubicBezTo>
                  <a:cubicBezTo>
                    <a:pt x="298467" y="352689"/>
                    <a:pt x="303632" y="359392"/>
                    <a:pt x="309312" y="366096"/>
                  </a:cubicBezTo>
                  <a:cubicBezTo>
                    <a:pt x="331002" y="393426"/>
                    <a:pt x="356824" y="416631"/>
                    <a:pt x="357340" y="416631"/>
                  </a:cubicBezTo>
                  <a:cubicBezTo>
                    <a:pt x="347528" y="433648"/>
                    <a:pt x="251472" y="597115"/>
                    <a:pt x="251472" y="597115"/>
                  </a:cubicBezTo>
                  <a:lnTo>
                    <a:pt x="194665" y="585770"/>
                  </a:lnTo>
                  <a:cubicBezTo>
                    <a:pt x="202412" y="577004"/>
                    <a:pt x="206027" y="607944"/>
                    <a:pt x="306730" y="460979"/>
                  </a:cubicBezTo>
                  <a:cubicBezTo>
                    <a:pt x="254571" y="423851"/>
                    <a:pt x="203445" y="347016"/>
                    <a:pt x="242693" y="256774"/>
                  </a:cubicBezTo>
                  <a:cubicBezTo>
                    <a:pt x="293303" y="139202"/>
                    <a:pt x="495743" y="85057"/>
                    <a:pt x="491612" y="43804"/>
                  </a:cubicBezTo>
                  <a:cubicBezTo>
                    <a:pt x="491095" y="38712"/>
                    <a:pt x="492790" y="38615"/>
                    <a:pt x="496052" y="42574"/>
                  </a:cubicBezTo>
                  <a:close/>
                  <a:moveTo>
                    <a:pt x="260265" y="0"/>
                  </a:moveTo>
                  <a:cubicBezTo>
                    <a:pt x="324299" y="0"/>
                    <a:pt x="383168" y="23718"/>
                    <a:pt x="428611" y="62389"/>
                  </a:cubicBezTo>
                  <a:cubicBezTo>
                    <a:pt x="420865" y="66513"/>
                    <a:pt x="413119" y="71154"/>
                    <a:pt x="405890" y="75279"/>
                  </a:cubicBezTo>
                  <a:cubicBezTo>
                    <a:pt x="392980" y="83013"/>
                    <a:pt x="379037" y="91263"/>
                    <a:pt x="364578" y="99512"/>
                  </a:cubicBezTo>
                  <a:cubicBezTo>
                    <a:pt x="369225" y="90747"/>
                    <a:pt x="372840" y="81466"/>
                    <a:pt x="374906" y="71154"/>
                  </a:cubicBezTo>
                  <a:cubicBezTo>
                    <a:pt x="352184" y="57748"/>
                    <a:pt x="326364" y="47436"/>
                    <a:pt x="299512" y="42795"/>
                  </a:cubicBezTo>
                  <a:cubicBezTo>
                    <a:pt x="319651" y="61357"/>
                    <a:pt x="336692" y="83528"/>
                    <a:pt x="351151" y="108278"/>
                  </a:cubicBezTo>
                  <a:cubicBezTo>
                    <a:pt x="342889" y="113434"/>
                    <a:pt x="334627" y="119105"/>
                    <a:pt x="326364" y="124777"/>
                  </a:cubicBezTo>
                  <a:cubicBezTo>
                    <a:pt x="309323" y="94356"/>
                    <a:pt x="287118" y="68576"/>
                    <a:pt x="260265" y="48983"/>
                  </a:cubicBezTo>
                  <a:cubicBezTo>
                    <a:pt x="228765" y="72185"/>
                    <a:pt x="202945" y="104153"/>
                    <a:pt x="185387" y="141792"/>
                  </a:cubicBezTo>
                  <a:cubicBezTo>
                    <a:pt x="205527" y="157260"/>
                    <a:pt x="230314" y="166026"/>
                    <a:pt x="257683" y="166026"/>
                  </a:cubicBezTo>
                  <a:cubicBezTo>
                    <a:pt x="264396" y="166026"/>
                    <a:pt x="270593" y="165510"/>
                    <a:pt x="276790" y="164479"/>
                  </a:cubicBezTo>
                  <a:cubicBezTo>
                    <a:pt x="266462" y="174275"/>
                    <a:pt x="257683" y="184587"/>
                    <a:pt x="248904" y="194900"/>
                  </a:cubicBezTo>
                  <a:cubicBezTo>
                    <a:pt x="221019" y="193353"/>
                    <a:pt x="195715" y="184587"/>
                    <a:pt x="174026" y="169635"/>
                  </a:cubicBezTo>
                  <a:cubicBezTo>
                    <a:pt x="165247" y="196446"/>
                    <a:pt x="160083" y="224805"/>
                    <a:pt x="160083" y="254710"/>
                  </a:cubicBezTo>
                  <a:cubicBezTo>
                    <a:pt x="160083" y="257288"/>
                    <a:pt x="160600" y="259866"/>
                    <a:pt x="160600" y="261929"/>
                  </a:cubicBezTo>
                  <a:cubicBezTo>
                    <a:pt x="175575" y="268631"/>
                    <a:pt x="191067" y="273788"/>
                    <a:pt x="207593" y="277397"/>
                  </a:cubicBezTo>
                  <a:cubicBezTo>
                    <a:pt x="205527" y="286162"/>
                    <a:pt x="204494" y="294412"/>
                    <a:pt x="203461" y="303177"/>
                  </a:cubicBezTo>
                  <a:cubicBezTo>
                    <a:pt x="189518" y="300084"/>
                    <a:pt x="175575" y="296474"/>
                    <a:pt x="162665" y="291318"/>
                  </a:cubicBezTo>
                  <a:cubicBezTo>
                    <a:pt x="168346" y="331020"/>
                    <a:pt x="181772" y="367112"/>
                    <a:pt x="201912" y="398049"/>
                  </a:cubicBezTo>
                  <a:cubicBezTo>
                    <a:pt x="207593" y="399596"/>
                    <a:pt x="213273" y="400111"/>
                    <a:pt x="218437" y="401143"/>
                  </a:cubicBezTo>
                  <a:cubicBezTo>
                    <a:pt x="223085" y="410939"/>
                    <a:pt x="228249" y="420736"/>
                    <a:pt x="233929" y="430017"/>
                  </a:cubicBezTo>
                  <a:cubicBezTo>
                    <a:pt x="231347" y="430017"/>
                    <a:pt x="228765" y="430017"/>
                    <a:pt x="226183" y="429501"/>
                  </a:cubicBezTo>
                  <a:cubicBezTo>
                    <a:pt x="233412" y="437751"/>
                    <a:pt x="240642" y="444454"/>
                    <a:pt x="248904" y="451156"/>
                  </a:cubicBezTo>
                  <a:cubicBezTo>
                    <a:pt x="252519" y="456313"/>
                    <a:pt x="256650" y="460953"/>
                    <a:pt x="260782" y="465078"/>
                  </a:cubicBezTo>
                  <a:cubicBezTo>
                    <a:pt x="242191" y="491374"/>
                    <a:pt x="229281" y="506842"/>
                    <a:pt x="221019" y="516123"/>
                  </a:cubicBezTo>
                  <a:cubicBezTo>
                    <a:pt x="96050" y="497561"/>
                    <a:pt x="0" y="389799"/>
                    <a:pt x="0" y="259866"/>
                  </a:cubicBezTo>
                  <a:cubicBezTo>
                    <a:pt x="0" y="248007"/>
                    <a:pt x="1033" y="236664"/>
                    <a:pt x="2582" y="225320"/>
                  </a:cubicBezTo>
                  <a:cubicBezTo>
                    <a:pt x="6197" y="200056"/>
                    <a:pt x="12910" y="176338"/>
                    <a:pt x="23238" y="153651"/>
                  </a:cubicBezTo>
                  <a:cubicBezTo>
                    <a:pt x="28402" y="142823"/>
                    <a:pt x="34082" y="131996"/>
                    <a:pt x="40795" y="121168"/>
                  </a:cubicBezTo>
                  <a:cubicBezTo>
                    <a:pt x="42861" y="117559"/>
                    <a:pt x="45443" y="113434"/>
                    <a:pt x="48541" y="109824"/>
                  </a:cubicBezTo>
                  <a:cubicBezTo>
                    <a:pt x="65066" y="86622"/>
                    <a:pt x="85206" y="65998"/>
                    <a:pt x="108444" y="49498"/>
                  </a:cubicBezTo>
                  <a:cubicBezTo>
                    <a:pt x="108444" y="48467"/>
                    <a:pt x="108444" y="47436"/>
                    <a:pt x="108444" y="46405"/>
                  </a:cubicBezTo>
                  <a:lnTo>
                    <a:pt x="112058" y="46405"/>
                  </a:lnTo>
                  <a:cubicBezTo>
                    <a:pt x="154403" y="17531"/>
                    <a:pt x="205011" y="0"/>
                    <a:pt x="260265" y="0"/>
                  </a:cubicBezTo>
                  <a:close/>
                </a:path>
              </a:pathLst>
            </a:custGeom>
            <a:solidFill>
              <a:schemeClr val="accent1"/>
            </a:solidFill>
            <a:ln>
              <a:noFill/>
            </a:ln>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p>
          </p:txBody>
        </p:sp>
      </p:grpSp>
      <p:sp>
        <p:nvSpPr>
          <p:cNvPr id="26" name="ïṡḻïḋe"/>
          <p:cNvSpPr txBox="1"/>
          <p:nvPr/>
        </p:nvSpPr>
        <p:spPr bwMode="auto">
          <a:xfrm>
            <a:off x="9820036" y="1323583"/>
            <a:ext cx="1662464" cy="377713"/>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wrap="square" lIns="90000" tIns="46800" rIns="90000" bIns="46800" anchor="ctr" anchorCtr="0">
            <a:noAutofit/>
          </a:bodyPr>
          <a:lstStyle>
            <a:defPPr>
              <a:defRPr lang="en-US"/>
            </a:defPPr>
            <a:lvl1pPr algn="ctr" defTabSz="914400">
              <a:lnSpc>
                <a:spcPct val="100000"/>
              </a:lnSpc>
              <a:spcBef>
                <a:spcPct val="0"/>
              </a:spcBef>
              <a:buFontTx/>
              <a:buNone/>
              <a:defRPr sz="1600" b="1">
                <a:solidFill>
                  <a:srgbClr val="A5B592"/>
                </a:solidFill>
              </a:defRPr>
            </a:lvl1pPr>
            <a:lvl2pPr marL="457200" defTabSz="914400"/>
            <a:lvl3pPr marL="914400" defTabSz="914400"/>
            <a:lvl4pPr marL="1371600" defTabSz="914400"/>
            <a:lvl5pPr marL="1828800" defTabSz="914400"/>
            <a:lvl6pPr marL="2286000" defTabSz="914400"/>
            <a:lvl7pPr marL="2743200" defTabSz="914400"/>
            <a:lvl8pPr marL="3200400" defTabSz="914400"/>
            <a:lvl9pPr marL="3657600" defTabSz="914400"/>
          </a:lstStyle>
          <a:p>
            <a:r>
              <a:rPr lang="zh-CN" altLang="en-US" dirty="0"/>
              <a:t>武汉市重点学科</a:t>
            </a:r>
            <a:endParaRPr lang="zh-CN" altLang="en-US" dirty="0"/>
          </a:p>
        </p:txBody>
      </p:sp>
      <p:sp>
        <p:nvSpPr>
          <p:cNvPr id="27" name="íṡľiḍé"/>
          <p:cNvSpPr/>
          <p:nvPr/>
        </p:nvSpPr>
        <p:spPr bwMode="auto">
          <a:xfrm>
            <a:off x="2485049" y="5093708"/>
            <a:ext cx="1698862" cy="724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171450" indent="-171450" defTabSz="914400">
              <a:lnSpc>
                <a:spcPct val="110000"/>
              </a:lnSpc>
              <a:spcBef>
                <a:spcPct val="0"/>
              </a:spcBef>
              <a:buFont typeface="Arial" panose="020B0604020202020204" pitchFamily="34" charset="0"/>
              <a:buChar char="•"/>
            </a:pPr>
            <a:r>
              <a:rPr lang="zh-CN" altLang="en-US" sz="1600" dirty="0">
                <a:solidFill>
                  <a:schemeClr val="bg1"/>
                </a:solidFill>
              </a:rPr>
              <a:t>正文正文正文</a:t>
            </a:r>
            <a:endParaRPr lang="en-US" altLang="zh-CN" sz="1600" dirty="0">
              <a:solidFill>
                <a:schemeClr val="bg1"/>
              </a:solidFill>
            </a:endParaRPr>
          </a:p>
          <a:p>
            <a:pPr marL="171450" indent="-171450" defTabSz="914400">
              <a:lnSpc>
                <a:spcPct val="110000"/>
              </a:lnSpc>
              <a:spcBef>
                <a:spcPct val="0"/>
              </a:spcBef>
              <a:buFont typeface="Arial" panose="020B0604020202020204" pitchFamily="34" charset="0"/>
              <a:buChar char="•"/>
            </a:pPr>
            <a:r>
              <a:rPr lang="zh-CN" altLang="en-US" sz="1600" dirty="0">
                <a:solidFill>
                  <a:schemeClr val="bg1"/>
                </a:solidFill>
              </a:rPr>
              <a:t>正文正文正文</a:t>
            </a:r>
            <a:endParaRPr lang="en-US" altLang="zh-CN" sz="1600" dirty="0">
              <a:solidFill>
                <a:schemeClr val="bg1"/>
              </a:solidFill>
            </a:endParaRPr>
          </a:p>
        </p:txBody>
      </p:sp>
      <p:sp>
        <p:nvSpPr>
          <p:cNvPr id="28" name="íṥļïḑé"/>
          <p:cNvSpPr/>
          <p:nvPr/>
        </p:nvSpPr>
        <p:spPr bwMode="auto">
          <a:xfrm>
            <a:off x="4309697" y="5093708"/>
            <a:ext cx="1698862" cy="724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171450" indent="-171450" defTabSz="914400">
              <a:lnSpc>
                <a:spcPct val="110000"/>
              </a:lnSpc>
              <a:spcBef>
                <a:spcPct val="0"/>
              </a:spcBef>
              <a:buFont typeface="Arial" panose="020B0604020202020204" pitchFamily="34" charset="0"/>
              <a:buChar char="•"/>
            </a:pPr>
            <a:r>
              <a:rPr lang="zh-CN" altLang="en-US" sz="1600" dirty="0">
                <a:solidFill>
                  <a:schemeClr val="bg1"/>
                </a:solidFill>
              </a:rPr>
              <a:t>正文正文正文</a:t>
            </a:r>
            <a:endParaRPr lang="en-US" altLang="zh-CN" sz="1600" dirty="0">
              <a:solidFill>
                <a:schemeClr val="bg1"/>
              </a:solidFill>
            </a:endParaRPr>
          </a:p>
          <a:p>
            <a:pPr marL="171450" indent="-171450" defTabSz="914400">
              <a:lnSpc>
                <a:spcPct val="110000"/>
              </a:lnSpc>
              <a:spcBef>
                <a:spcPct val="0"/>
              </a:spcBef>
              <a:buFont typeface="Arial" panose="020B0604020202020204" pitchFamily="34" charset="0"/>
              <a:buChar char="•"/>
            </a:pPr>
            <a:r>
              <a:rPr lang="zh-CN" altLang="en-US" sz="1600" dirty="0">
                <a:solidFill>
                  <a:schemeClr val="bg1"/>
                </a:solidFill>
              </a:rPr>
              <a:t>正文正文正文</a:t>
            </a:r>
            <a:endParaRPr lang="en-US" altLang="zh-CN" sz="1600" dirty="0">
              <a:solidFill>
                <a:schemeClr val="bg1"/>
              </a:solidFill>
            </a:endParaRPr>
          </a:p>
        </p:txBody>
      </p:sp>
      <p:sp>
        <p:nvSpPr>
          <p:cNvPr id="29" name="isľïdé"/>
          <p:cNvSpPr/>
          <p:nvPr/>
        </p:nvSpPr>
        <p:spPr bwMode="auto">
          <a:xfrm>
            <a:off x="6134345" y="5093708"/>
            <a:ext cx="1698862" cy="724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171450" indent="-171450" defTabSz="914400">
              <a:lnSpc>
                <a:spcPct val="110000"/>
              </a:lnSpc>
              <a:spcBef>
                <a:spcPct val="0"/>
              </a:spcBef>
              <a:buFont typeface="Arial" panose="020B0604020202020204" pitchFamily="34" charset="0"/>
              <a:buChar char="•"/>
            </a:pPr>
            <a:r>
              <a:rPr lang="zh-CN" altLang="en-US" sz="1600" dirty="0">
                <a:solidFill>
                  <a:schemeClr val="bg1"/>
                </a:solidFill>
              </a:rPr>
              <a:t>正文正文正文</a:t>
            </a:r>
            <a:endParaRPr lang="en-US" altLang="zh-CN" sz="1600" dirty="0">
              <a:solidFill>
                <a:schemeClr val="bg1"/>
              </a:solidFill>
            </a:endParaRPr>
          </a:p>
          <a:p>
            <a:pPr marL="171450" indent="-171450" defTabSz="914400">
              <a:lnSpc>
                <a:spcPct val="110000"/>
              </a:lnSpc>
              <a:spcBef>
                <a:spcPct val="0"/>
              </a:spcBef>
              <a:buFont typeface="Arial" panose="020B0604020202020204" pitchFamily="34" charset="0"/>
              <a:buChar char="•"/>
            </a:pPr>
            <a:r>
              <a:rPr lang="zh-CN" altLang="en-US" sz="1600" dirty="0">
                <a:solidFill>
                  <a:schemeClr val="bg1"/>
                </a:solidFill>
              </a:rPr>
              <a:t>正文正文正文</a:t>
            </a:r>
            <a:endParaRPr lang="en-US" altLang="zh-CN" sz="1600" dirty="0">
              <a:solidFill>
                <a:schemeClr val="bg1"/>
              </a:solidFill>
            </a:endParaRPr>
          </a:p>
        </p:txBody>
      </p:sp>
      <p:sp>
        <p:nvSpPr>
          <p:cNvPr id="30" name="ïş1îḍé"/>
          <p:cNvSpPr/>
          <p:nvPr/>
        </p:nvSpPr>
        <p:spPr bwMode="auto">
          <a:xfrm>
            <a:off x="7958993" y="5093708"/>
            <a:ext cx="1698862" cy="724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171450" indent="-171450" defTabSz="914400">
              <a:lnSpc>
                <a:spcPct val="110000"/>
              </a:lnSpc>
              <a:spcBef>
                <a:spcPct val="0"/>
              </a:spcBef>
              <a:buFont typeface="Arial" panose="020B0604020202020204" pitchFamily="34" charset="0"/>
              <a:buChar char="•"/>
            </a:pPr>
            <a:r>
              <a:rPr lang="zh-CN" altLang="en-US" sz="1600" dirty="0">
                <a:solidFill>
                  <a:schemeClr val="bg1"/>
                </a:solidFill>
              </a:rPr>
              <a:t>正文正文正文</a:t>
            </a:r>
            <a:endParaRPr lang="en-US" altLang="zh-CN" sz="1600" dirty="0">
              <a:solidFill>
                <a:schemeClr val="bg1"/>
              </a:solidFill>
            </a:endParaRPr>
          </a:p>
          <a:p>
            <a:pPr marL="171450" indent="-171450" defTabSz="914400">
              <a:lnSpc>
                <a:spcPct val="110000"/>
              </a:lnSpc>
              <a:spcBef>
                <a:spcPct val="0"/>
              </a:spcBef>
              <a:buFont typeface="Arial" panose="020B0604020202020204" pitchFamily="34" charset="0"/>
              <a:buChar char="•"/>
            </a:pPr>
            <a:r>
              <a:rPr lang="zh-CN" altLang="en-US" sz="1600" dirty="0">
                <a:solidFill>
                  <a:schemeClr val="bg1"/>
                </a:solidFill>
              </a:rPr>
              <a:t>正文正文正文</a:t>
            </a:r>
            <a:endParaRPr lang="en-US" altLang="zh-CN" sz="1600" dirty="0">
              <a:solidFill>
                <a:schemeClr val="bg1"/>
              </a:solidFill>
            </a:endParaRPr>
          </a:p>
        </p:txBody>
      </p:sp>
      <p:sp>
        <p:nvSpPr>
          <p:cNvPr id="31" name="íṥḷíďe"/>
          <p:cNvSpPr/>
          <p:nvPr/>
        </p:nvSpPr>
        <p:spPr bwMode="auto">
          <a:xfrm>
            <a:off x="9783641" y="5093708"/>
            <a:ext cx="1698862" cy="724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171450" indent="-171450" defTabSz="914400">
              <a:lnSpc>
                <a:spcPct val="110000"/>
              </a:lnSpc>
              <a:spcBef>
                <a:spcPct val="0"/>
              </a:spcBef>
              <a:buFont typeface="Arial" panose="020B0604020202020204" pitchFamily="34" charset="0"/>
              <a:buChar char="•"/>
            </a:pPr>
            <a:r>
              <a:rPr lang="zh-CN" altLang="en-US" sz="1600" dirty="0">
                <a:solidFill>
                  <a:schemeClr val="bg1"/>
                </a:solidFill>
              </a:rPr>
              <a:t>正文正文正文</a:t>
            </a:r>
            <a:endParaRPr lang="en-US" altLang="zh-CN" sz="1600" dirty="0">
              <a:solidFill>
                <a:schemeClr val="bg1"/>
              </a:solidFill>
            </a:endParaRPr>
          </a:p>
          <a:p>
            <a:pPr marL="171450" indent="-171450" defTabSz="914400">
              <a:lnSpc>
                <a:spcPct val="110000"/>
              </a:lnSpc>
              <a:spcBef>
                <a:spcPct val="0"/>
              </a:spcBef>
              <a:buFont typeface="Arial" panose="020B0604020202020204" pitchFamily="34" charset="0"/>
              <a:buChar char="•"/>
            </a:pPr>
            <a:r>
              <a:rPr lang="zh-CN" altLang="en-US" sz="1600" dirty="0">
                <a:solidFill>
                  <a:schemeClr val="bg1"/>
                </a:solidFill>
              </a:rPr>
              <a:t>正文正文正文</a:t>
            </a:r>
            <a:endParaRPr lang="en-US" altLang="zh-CN" sz="1600" dirty="0">
              <a:solidFill>
                <a:schemeClr val="bg1"/>
              </a:solidFill>
            </a:endParaRPr>
          </a:p>
        </p:txBody>
      </p:sp>
      <p:grpSp>
        <p:nvGrpSpPr>
          <p:cNvPr id="86" name="ï$lîďê"/>
          <p:cNvGrpSpPr/>
          <p:nvPr/>
        </p:nvGrpSpPr>
        <p:grpSpPr>
          <a:xfrm>
            <a:off x="8464585" y="1828800"/>
            <a:ext cx="614834" cy="614830"/>
            <a:chOff x="915513" y="2993692"/>
            <a:chExt cx="573787" cy="573786"/>
          </a:xfrm>
        </p:grpSpPr>
        <p:sp>
          <p:nvSpPr>
            <p:cNvPr id="87" name="iṣ1îḑê"/>
            <p:cNvSpPr/>
            <p:nvPr/>
          </p:nvSpPr>
          <p:spPr bwMode="auto">
            <a:xfrm>
              <a:off x="915513" y="2993692"/>
              <a:ext cx="573787" cy="573786"/>
            </a:xfrm>
            <a:prstGeom prst="ellipse">
              <a:avLst/>
            </a:prstGeom>
            <a:solidFill>
              <a:schemeClr val="bg1"/>
            </a:solidFill>
            <a:ln w="19050">
              <a:solidFill>
                <a:schemeClr val="accent1"/>
              </a:solidFill>
              <a:round/>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p>
          </p:txBody>
        </p:sp>
        <p:sp>
          <p:nvSpPr>
            <p:cNvPr id="88" name="isľíde"/>
            <p:cNvSpPr/>
            <p:nvPr/>
          </p:nvSpPr>
          <p:spPr bwMode="auto">
            <a:xfrm>
              <a:off x="1081737" y="3147691"/>
              <a:ext cx="241335" cy="296981"/>
            </a:xfrm>
            <a:custGeom>
              <a:avLst/>
              <a:gdLst>
                <a:gd name="connsiteX0" fmla="*/ 408101 w 493958"/>
                <a:gd name="connsiteY0" fmla="*/ 197442 h 607851"/>
                <a:gd name="connsiteX1" fmla="*/ 474265 w 493958"/>
                <a:gd name="connsiteY1" fmla="*/ 364168 h 607851"/>
                <a:gd name="connsiteX2" fmla="*/ 425332 w 493958"/>
                <a:gd name="connsiteY2" fmla="*/ 510408 h 607851"/>
                <a:gd name="connsiteX3" fmla="*/ 473967 w 493958"/>
                <a:gd name="connsiteY3" fmla="*/ 510408 h 607851"/>
                <a:gd name="connsiteX4" fmla="*/ 493958 w 493958"/>
                <a:gd name="connsiteY4" fmla="*/ 530373 h 607851"/>
                <a:gd name="connsiteX5" fmla="*/ 493958 w 493958"/>
                <a:gd name="connsiteY5" fmla="*/ 587886 h 607851"/>
                <a:gd name="connsiteX6" fmla="*/ 473967 w 493958"/>
                <a:gd name="connsiteY6" fmla="*/ 607851 h 607851"/>
                <a:gd name="connsiteX7" fmla="*/ 19991 w 493958"/>
                <a:gd name="connsiteY7" fmla="*/ 607851 h 607851"/>
                <a:gd name="connsiteX8" fmla="*/ 0 w 493958"/>
                <a:gd name="connsiteY8" fmla="*/ 587886 h 607851"/>
                <a:gd name="connsiteX9" fmla="*/ 0 w 493958"/>
                <a:gd name="connsiteY9" fmla="*/ 530373 h 607851"/>
                <a:gd name="connsiteX10" fmla="*/ 19991 w 493958"/>
                <a:gd name="connsiteY10" fmla="*/ 510408 h 607851"/>
                <a:gd name="connsiteX11" fmla="*/ 223184 w 493958"/>
                <a:gd name="connsiteY11" fmla="*/ 510408 h 607851"/>
                <a:gd name="connsiteX12" fmla="*/ 138818 w 493958"/>
                <a:gd name="connsiteY12" fmla="*/ 461686 h 607851"/>
                <a:gd name="connsiteX13" fmla="*/ 103909 w 493958"/>
                <a:gd name="connsiteY13" fmla="*/ 461686 h 607851"/>
                <a:gd name="connsiteX14" fmla="*/ 83918 w 493958"/>
                <a:gd name="connsiteY14" fmla="*/ 441646 h 607851"/>
                <a:gd name="connsiteX15" fmla="*/ 83918 w 493958"/>
                <a:gd name="connsiteY15" fmla="*/ 384134 h 607851"/>
                <a:gd name="connsiteX16" fmla="*/ 103909 w 493958"/>
                <a:gd name="connsiteY16" fmla="*/ 364168 h 607851"/>
                <a:gd name="connsiteX17" fmla="*/ 259063 w 493958"/>
                <a:gd name="connsiteY17" fmla="*/ 364168 h 607851"/>
                <a:gd name="connsiteX18" fmla="*/ 279129 w 493958"/>
                <a:gd name="connsiteY18" fmla="*/ 384134 h 607851"/>
                <a:gd name="connsiteX19" fmla="*/ 279129 w 493958"/>
                <a:gd name="connsiteY19" fmla="*/ 423767 h 607851"/>
                <a:gd name="connsiteX20" fmla="*/ 317768 w 493958"/>
                <a:gd name="connsiteY20" fmla="*/ 481354 h 607851"/>
                <a:gd name="connsiteX21" fmla="*/ 376697 w 493958"/>
                <a:gd name="connsiteY21" fmla="*/ 364168 h 607851"/>
                <a:gd name="connsiteX22" fmla="*/ 322617 w 493958"/>
                <a:gd name="connsiteY22" fmla="*/ 250857 h 607851"/>
                <a:gd name="connsiteX23" fmla="*/ 331270 w 493958"/>
                <a:gd name="connsiteY23" fmla="*/ 251304 h 607851"/>
                <a:gd name="connsiteX24" fmla="*/ 389005 w 493958"/>
                <a:gd name="connsiteY24" fmla="*/ 227465 h 607851"/>
                <a:gd name="connsiteX25" fmla="*/ 408101 w 493958"/>
                <a:gd name="connsiteY25" fmla="*/ 197442 h 607851"/>
                <a:gd name="connsiteX26" fmla="*/ 331270 w 493958"/>
                <a:gd name="connsiteY26" fmla="*/ 118268 h 607851"/>
                <a:gd name="connsiteX27" fmla="*/ 382888 w 493958"/>
                <a:gd name="connsiteY27" fmla="*/ 169816 h 607851"/>
                <a:gd name="connsiteX28" fmla="*/ 382664 w 493958"/>
                <a:gd name="connsiteY28" fmla="*/ 174062 h 607851"/>
                <a:gd name="connsiteX29" fmla="*/ 331270 w 493958"/>
                <a:gd name="connsiteY29" fmla="*/ 221364 h 607851"/>
                <a:gd name="connsiteX30" fmla="*/ 279651 w 493958"/>
                <a:gd name="connsiteY30" fmla="*/ 169816 h 607851"/>
                <a:gd name="connsiteX31" fmla="*/ 298299 w 493958"/>
                <a:gd name="connsiteY31" fmla="*/ 130187 h 607851"/>
                <a:gd name="connsiteX32" fmla="*/ 331270 w 493958"/>
                <a:gd name="connsiteY32" fmla="*/ 118268 h 607851"/>
                <a:gd name="connsiteX33" fmla="*/ 139155 w 493958"/>
                <a:gd name="connsiteY33" fmla="*/ 65485 h 607851"/>
                <a:gd name="connsiteX34" fmla="*/ 251919 w 493958"/>
                <a:gd name="connsiteY34" fmla="*/ 65485 h 607851"/>
                <a:gd name="connsiteX35" fmla="*/ 251919 w 493958"/>
                <a:gd name="connsiteY35" fmla="*/ 150697 h 607851"/>
                <a:gd name="connsiteX36" fmla="*/ 251919 w 493958"/>
                <a:gd name="connsiteY36" fmla="*/ 188983 h 607851"/>
                <a:gd name="connsiteX37" fmla="*/ 251919 w 493958"/>
                <a:gd name="connsiteY37" fmla="*/ 334975 h 607851"/>
                <a:gd name="connsiteX38" fmla="*/ 139155 w 493958"/>
                <a:gd name="connsiteY38" fmla="*/ 334975 h 607851"/>
                <a:gd name="connsiteX39" fmla="*/ 173048 w 493958"/>
                <a:gd name="connsiteY39" fmla="*/ 0 h 607851"/>
                <a:gd name="connsiteX40" fmla="*/ 217954 w 493958"/>
                <a:gd name="connsiteY40" fmla="*/ 0 h 607851"/>
                <a:gd name="connsiteX41" fmla="*/ 237946 w 493958"/>
                <a:gd name="connsiteY41" fmla="*/ 19974 h 607851"/>
                <a:gd name="connsiteX42" fmla="*/ 237946 w 493958"/>
                <a:gd name="connsiteY42" fmla="*/ 41140 h 607851"/>
                <a:gd name="connsiteX43" fmla="*/ 153056 w 493958"/>
                <a:gd name="connsiteY43" fmla="*/ 41140 h 607851"/>
                <a:gd name="connsiteX44" fmla="*/ 153056 w 493958"/>
                <a:gd name="connsiteY44" fmla="*/ 19974 h 607851"/>
                <a:gd name="connsiteX45" fmla="*/ 173048 w 493958"/>
                <a:gd name="connsiteY45" fmla="*/ 0 h 607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493958" h="607851">
                  <a:moveTo>
                    <a:pt x="408101" y="197442"/>
                  </a:moveTo>
                  <a:cubicBezTo>
                    <a:pt x="449127" y="241098"/>
                    <a:pt x="474265" y="299728"/>
                    <a:pt x="474265" y="364168"/>
                  </a:cubicBezTo>
                  <a:cubicBezTo>
                    <a:pt x="474265" y="418999"/>
                    <a:pt x="456064" y="469657"/>
                    <a:pt x="425332" y="510408"/>
                  </a:cubicBezTo>
                  <a:lnTo>
                    <a:pt x="473967" y="510408"/>
                  </a:lnTo>
                  <a:cubicBezTo>
                    <a:pt x="485007" y="510408"/>
                    <a:pt x="493958" y="519347"/>
                    <a:pt x="493958" y="530373"/>
                  </a:cubicBezTo>
                  <a:lnTo>
                    <a:pt x="493958" y="587886"/>
                  </a:lnTo>
                  <a:cubicBezTo>
                    <a:pt x="493958" y="598911"/>
                    <a:pt x="485007" y="607851"/>
                    <a:pt x="473967" y="607851"/>
                  </a:cubicBezTo>
                  <a:lnTo>
                    <a:pt x="19991" y="607851"/>
                  </a:lnTo>
                  <a:cubicBezTo>
                    <a:pt x="8951" y="607851"/>
                    <a:pt x="0" y="598911"/>
                    <a:pt x="0" y="587886"/>
                  </a:cubicBezTo>
                  <a:lnTo>
                    <a:pt x="0" y="530373"/>
                  </a:lnTo>
                  <a:cubicBezTo>
                    <a:pt x="0" y="519347"/>
                    <a:pt x="8951" y="510408"/>
                    <a:pt x="19991" y="510408"/>
                  </a:cubicBezTo>
                  <a:lnTo>
                    <a:pt x="223184" y="510408"/>
                  </a:lnTo>
                  <a:cubicBezTo>
                    <a:pt x="206326" y="481279"/>
                    <a:pt x="174847" y="461686"/>
                    <a:pt x="138818" y="461686"/>
                  </a:cubicBezTo>
                  <a:lnTo>
                    <a:pt x="103909" y="461686"/>
                  </a:lnTo>
                  <a:cubicBezTo>
                    <a:pt x="92869" y="461686"/>
                    <a:pt x="83918" y="452672"/>
                    <a:pt x="83918" y="441646"/>
                  </a:cubicBezTo>
                  <a:lnTo>
                    <a:pt x="83918" y="384134"/>
                  </a:lnTo>
                  <a:cubicBezTo>
                    <a:pt x="83918" y="373108"/>
                    <a:pt x="92869" y="364168"/>
                    <a:pt x="103909" y="364168"/>
                  </a:cubicBezTo>
                  <a:lnTo>
                    <a:pt x="259063" y="364168"/>
                  </a:lnTo>
                  <a:cubicBezTo>
                    <a:pt x="270178" y="364168"/>
                    <a:pt x="279129" y="373108"/>
                    <a:pt x="279129" y="384134"/>
                  </a:cubicBezTo>
                  <a:lnTo>
                    <a:pt x="279129" y="423767"/>
                  </a:lnTo>
                  <a:cubicBezTo>
                    <a:pt x="295166" y="440454"/>
                    <a:pt x="308369" y="459898"/>
                    <a:pt x="317768" y="481354"/>
                  </a:cubicBezTo>
                  <a:cubicBezTo>
                    <a:pt x="353498" y="454683"/>
                    <a:pt x="376697" y="412070"/>
                    <a:pt x="376697" y="364168"/>
                  </a:cubicBezTo>
                  <a:cubicBezTo>
                    <a:pt x="376697" y="318501"/>
                    <a:pt x="355587" y="277676"/>
                    <a:pt x="322617" y="250857"/>
                  </a:cubicBezTo>
                  <a:cubicBezTo>
                    <a:pt x="325451" y="251155"/>
                    <a:pt x="328360" y="251304"/>
                    <a:pt x="331270" y="251304"/>
                  </a:cubicBezTo>
                  <a:cubicBezTo>
                    <a:pt x="353051" y="251304"/>
                    <a:pt x="373564" y="242811"/>
                    <a:pt x="389005" y="227465"/>
                  </a:cubicBezTo>
                  <a:cubicBezTo>
                    <a:pt x="397583" y="218823"/>
                    <a:pt x="404073" y="208617"/>
                    <a:pt x="408101" y="197442"/>
                  </a:cubicBezTo>
                  <a:close/>
                  <a:moveTo>
                    <a:pt x="331270" y="118268"/>
                  </a:moveTo>
                  <a:cubicBezTo>
                    <a:pt x="359764" y="118268"/>
                    <a:pt x="382888" y="141360"/>
                    <a:pt x="382888" y="169816"/>
                  </a:cubicBezTo>
                  <a:cubicBezTo>
                    <a:pt x="382888" y="171231"/>
                    <a:pt x="382813" y="172647"/>
                    <a:pt x="382664" y="174062"/>
                  </a:cubicBezTo>
                  <a:cubicBezTo>
                    <a:pt x="380501" y="200506"/>
                    <a:pt x="358347" y="221364"/>
                    <a:pt x="331270" y="221364"/>
                  </a:cubicBezTo>
                  <a:cubicBezTo>
                    <a:pt x="302775" y="221364"/>
                    <a:pt x="279651" y="198272"/>
                    <a:pt x="279651" y="169816"/>
                  </a:cubicBezTo>
                  <a:cubicBezTo>
                    <a:pt x="279651" y="153875"/>
                    <a:pt x="286961" y="139647"/>
                    <a:pt x="298299" y="130187"/>
                  </a:cubicBezTo>
                  <a:cubicBezTo>
                    <a:pt x="307250" y="122737"/>
                    <a:pt x="318738" y="118268"/>
                    <a:pt x="331270" y="118268"/>
                  </a:cubicBezTo>
                  <a:close/>
                  <a:moveTo>
                    <a:pt x="139155" y="65485"/>
                  </a:moveTo>
                  <a:lnTo>
                    <a:pt x="251919" y="65485"/>
                  </a:lnTo>
                  <a:lnTo>
                    <a:pt x="251919" y="150697"/>
                  </a:lnTo>
                  <a:lnTo>
                    <a:pt x="251919" y="188983"/>
                  </a:lnTo>
                  <a:lnTo>
                    <a:pt x="251919" y="334975"/>
                  </a:lnTo>
                  <a:lnTo>
                    <a:pt x="139155" y="334975"/>
                  </a:lnTo>
                  <a:close/>
                  <a:moveTo>
                    <a:pt x="173048" y="0"/>
                  </a:moveTo>
                  <a:lnTo>
                    <a:pt x="217954" y="0"/>
                  </a:lnTo>
                  <a:cubicBezTo>
                    <a:pt x="228995" y="0"/>
                    <a:pt x="237946" y="8943"/>
                    <a:pt x="237946" y="19974"/>
                  </a:cubicBezTo>
                  <a:lnTo>
                    <a:pt x="237946" y="41140"/>
                  </a:lnTo>
                  <a:lnTo>
                    <a:pt x="153056" y="41140"/>
                  </a:lnTo>
                  <a:lnTo>
                    <a:pt x="153056" y="19974"/>
                  </a:lnTo>
                  <a:cubicBezTo>
                    <a:pt x="153056" y="8943"/>
                    <a:pt x="162007" y="0"/>
                    <a:pt x="173048" y="0"/>
                  </a:cubicBezTo>
                  <a:close/>
                </a:path>
              </a:pathLst>
            </a:custGeom>
            <a:solidFill>
              <a:schemeClr val="accent1"/>
            </a:solidFill>
            <a:ln>
              <a:noFill/>
            </a:ln>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p>
          </p:txBody>
        </p:sp>
      </p:grpSp>
      <p:pic>
        <p:nvPicPr>
          <p:cNvPr id="3" name="图片 2"/>
          <p:cNvPicPr>
            <a:picLocks noChangeAspect="1"/>
          </p:cNvPicPr>
          <p:nvPr/>
        </p:nvPicPr>
        <p:blipFill rotWithShape="1">
          <a:blip r:embed="rId5" cstate="screen"/>
          <a:srcRect/>
          <a:stretch>
            <a:fillRect/>
          </a:stretch>
        </p:blipFill>
        <p:spPr>
          <a:xfrm>
            <a:off x="6198148" y="2165805"/>
            <a:ext cx="1624729" cy="2631681"/>
          </a:xfrm>
          <a:prstGeom prst="rect">
            <a:avLst/>
          </a:prstGeom>
          <a:ln w="57150">
            <a:solidFill>
              <a:schemeClr val="bg1"/>
            </a:solidFill>
          </a:ln>
        </p:spPr>
      </p:pic>
      <p:grpSp>
        <p:nvGrpSpPr>
          <p:cNvPr id="80" name="ï$lîďê"/>
          <p:cNvGrpSpPr/>
          <p:nvPr/>
        </p:nvGrpSpPr>
        <p:grpSpPr>
          <a:xfrm>
            <a:off x="6694557" y="1828800"/>
            <a:ext cx="614834" cy="614830"/>
            <a:chOff x="915513" y="2993692"/>
            <a:chExt cx="573787" cy="573786"/>
          </a:xfrm>
        </p:grpSpPr>
        <p:sp>
          <p:nvSpPr>
            <p:cNvPr id="81" name="iṣ1îḑê"/>
            <p:cNvSpPr/>
            <p:nvPr/>
          </p:nvSpPr>
          <p:spPr bwMode="auto">
            <a:xfrm>
              <a:off x="915513" y="2993692"/>
              <a:ext cx="573787" cy="573786"/>
            </a:xfrm>
            <a:prstGeom prst="ellipse">
              <a:avLst/>
            </a:prstGeom>
            <a:solidFill>
              <a:schemeClr val="bg1"/>
            </a:solidFill>
            <a:ln w="19050">
              <a:solidFill>
                <a:schemeClr val="accent1"/>
              </a:solidFill>
              <a:round/>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p>
          </p:txBody>
        </p:sp>
        <p:sp>
          <p:nvSpPr>
            <p:cNvPr id="82" name="isľíde"/>
            <p:cNvSpPr/>
            <p:nvPr/>
          </p:nvSpPr>
          <p:spPr bwMode="auto">
            <a:xfrm>
              <a:off x="1053915" y="3149935"/>
              <a:ext cx="296981" cy="292494"/>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 name="connsiteX42" fmla="*/ 373273 h 605239"/>
                <a:gd name="connsiteY42" fmla="*/ 373273 h 605239"/>
                <a:gd name="connsiteX43" fmla="*/ 373273 h 605239"/>
                <a:gd name="connsiteY43" fmla="*/ 373273 h 605239"/>
                <a:gd name="connsiteX44" fmla="*/ 373273 h 605239"/>
                <a:gd name="connsiteY44" fmla="*/ 373273 h 605239"/>
                <a:gd name="connsiteX45" fmla="*/ 373273 h 605239"/>
                <a:gd name="connsiteY45" fmla="*/ 373273 h 605239"/>
                <a:gd name="connsiteX46" fmla="*/ 373273 h 605239"/>
                <a:gd name="connsiteY46" fmla="*/ 373273 h 605239"/>
                <a:gd name="connsiteX47" fmla="*/ 373273 h 605239"/>
                <a:gd name="connsiteY47" fmla="*/ 373273 h 605239"/>
                <a:gd name="connsiteX48" fmla="*/ 373273 h 605239"/>
                <a:gd name="connsiteY48" fmla="*/ 373273 h 605239"/>
                <a:gd name="connsiteX49" fmla="*/ 373273 h 605239"/>
                <a:gd name="connsiteY49" fmla="*/ 373273 h 605239"/>
                <a:gd name="connsiteX50" fmla="*/ 373273 h 605239"/>
                <a:gd name="connsiteY50" fmla="*/ 373273 h 605239"/>
                <a:gd name="connsiteX51" fmla="*/ 373273 h 605239"/>
                <a:gd name="connsiteY51" fmla="*/ 373273 h 605239"/>
                <a:gd name="connsiteX52" fmla="*/ 373273 h 605239"/>
                <a:gd name="connsiteY52" fmla="*/ 373273 h 605239"/>
                <a:gd name="connsiteX53" fmla="*/ 373273 h 605239"/>
                <a:gd name="connsiteY53" fmla="*/ 373273 h 605239"/>
                <a:gd name="connsiteX54" fmla="*/ 373273 h 605239"/>
                <a:gd name="connsiteY54" fmla="*/ 373273 h 605239"/>
                <a:gd name="connsiteX55" fmla="*/ 373273 h 605239"/>
                <a:gd name="connsiteY55" fmla="*/ 373273 h 605239"/>
                <a:gd name="connsiteX56" fmla="*/ 373273 h 605239"/>
                <a:gd name="connsiteY56" fmla="*/ 373273 h 605239"/>
                <a:gd name="connsiteX57" fmla="*/ 373273 h 605239"/>
                <a:gd name="connsiteY57" fmla="*/ 373273 h 605239"/>
                <a:gd name="connsiteX58" fmla="*/ 373273 h 605239"/>
                <a:gd name="connsiteY58" fmla="*/ 373273 h 605239"/>
                <a:gd name="connsiteX59" fmla="*/ 373273 h 605239"/>
                <a:gd name="connsiteY59" fmla="*/ 373273 h 605239"/>
                <a:gd name="connsiteX60" fmla="*/ 373273 h 605239"/>
                <a:gd name="connsiteY60" fmla="*/ 373273 h 605239"/>
                <a:gd name="connsiteX61" fmla="*/ 373273 h 605239"/>
                <a:gd name="connsiteY61" fmla="*/ 373273 h 605239"/>
                <a:gd name="connsiteX62" fmla="*/ 373273 h 605239"/>
                <a:gd name="connsiteY62" fmla="*/ 373273 h 605239"/>
                <a:gd name="connsiteX63" fmla="*/ 373273 h 605239"/>
                <a:gd name="connsiteY63" fmla="*/ 373273 h 605239"/>
                <a:gd name="connsiteX64" fmla="*/ 373273 h 605239"/>
                <a:gd name="connsiteY64" fmla="*/ 373273 h 605239"/>
                <a:gd name="connsiteX65" fmla="*/ 373273 h 605239"/>
                <a:gd name="connsiteY65" fmla="*/ 373273 h 605239"/>
                <a:gd name="connsiteX66" fmla="*/ 373273 h 605239"/>
                <a:gd name="connsiteY66" fmla="*/ 373273 h 605239"/>
                <a:gd name="connsiteX67" fmla="*/ 373273 h 605239"/>
                <a:gd name="connsiteY67" fmla="*/ 373273 h 605239"/>
                <a:gd name="connsiteX68" fmla="*/ 373273 h 605239"/>
                <a:gd name="connsiteY68" fmla="*/ 373273 h 605239"/>
                <a:gd name="connsiteX69" fmla="*/ 373273 h 605239"/>
                <a:gd name="connsiteY69" fmla="*/ 373273 h 605239"/>
                <a:gd name="connsiteX70" fmla="*/ 373273 h 605239"/>
                <a:gd name="connsiteY70" fmla="*/ 373273 h 605239"/>
                <a:gd name="connsiteX71" fmla="*/ 373273 h 605239"/>
                <a:gd name="connsiteY71" fmla="*/ 373273 h 605239"/>
                <a:gd name="connsiteX72" fmla="*/ 373273 h 605239"/>
                <a:gd name="connsiteY72" fmla="*/ 373273 h 605239"/>
                <a:gd name="connsiteX73" fmla="*/ 373273 h 605239"/>
                <a:gd name="connsiteY73" fmla="*/ 373273 h 605239"/>
                <a:gd name="connsiteX74" fmla="*/ 373273 h 605239"/>
                <a:gd name="connsiteY74" fmla="*/ 373273 h 605239"/>
                <a:gd name="connsiteX75" fmla="*/ 373273 h 605239"/>
                <a:gd name="connsiteY75" fmla="*/ 373273 h 605239"/>
                <a:gd name="connsiteX76" fmla="*/ 373273 h 605239"/>
                <a:gd name="connsiteY76" fmla="*/ 373273 h 605239"/>
                <a:gd name="connsiteX77" fmla="*/ 373273 h 605239"/>
                <a:gd name="connsiteY77"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605496" h="596348">
                  <a:moveTo>
                    <a:pt x="190383" y="82703"/>
                  </a:moveTo>
                  <a:cubicBezTo>
                    <a:pt x="193764" y="82703"/>
                    <a:pt x="196990" y="84391"/>
                    <a:pt x="198988" y="87152"/>
                  </a:cubicBezTo>
                  <a:lnTo>
                    <a:pt x="289797" y="219859"/>
                  </a:lnTo>
                  <a:cubicBezTo>
                    <a:pt x="291948" y="222928"/>
                    <a:pt x="292255" y="227070"/>
                    <a:pt x="290412" y="230445"/>
                  </a:cubicBezTo>
                  <a:cubicBezTo>
                    <a:pt x="288721" y="233820"/>
                    <a:pt x="285187" y="235968"/>
                    <a:pt x="281346" y="235968"/>
                  </a:cubicBezTo>
                  <a:lnTo>
                    <a:pt x="267210" y="235968"/>
                  </a:lnTo>
                  <a:lnTo>
                    <a:pt x="332205" y="323417"/>
                  </a:lnTo>
                  <a:cubicBezTo>
                    <a:pt x="334510" y="326485"/>
                    <a:pt x="334818" y="330627"/>
                    <a:pt x="333127" y="334156"/>
                  </a:cubicBezTo>
                  <a:cubicBezTo>
                    <a:pt x="331437" y="337531"/>
                    <a:pt x="327749" y="339832"/>
                    <a:pt x="323908" y="339832"/>
                  </a:cubicBezTo>
                  <a:lnTo>
                    <a:pt x="289182" y="339832"/>
                  </a:lnTo>
                  <a:lnTo>
                    <a:pt x="378148" y="453362"/>
                  </a:lnTo>
                  <a:cubicBezTo>
                    <a:pt x="380606" y="456430"/>
                    <a:pt x="381067" y="460573"/>
                    <a:pt x="379223" y="464101"/>
                  </a:cubicBezTo>
                  <a:cubicBezTo>
                    <a:pt x="377533" y="467630"/>
                    <a:pt x="373999" y="469931"/>
                    <a:pt x="370004" y="469931"/>
                  </a:cubicBezTo>
                  <a:lnTo>
                    <a:pt x="238016" y="469931"/>
                  </a:lnTo>
                  <a:lnTo>
                    <a:pt x="237862" y="576250"/>
                  </a:lnTo>
                  <a:cubicBezTo>
                    <a:pt x="237401" y="587296"/>
                    <a:pt x="216197" y="596348"/>
                    <a:pt x="190230" y="596348"/>
                  </a:cubicBezTo>
                  <a:cubicBezTo>
                    <a:pt x="164108" y="596348"/>
                    <a:pt x="142904" y="587296"/>
                    <a:pt x="142443" y="576250"/>
                  </a:cubicBezTo>
                  <a:lnTo>
                    <a:pt x="142290" y="576250"/>
                  </a:lnTo>
                  <a:lnTo>
                    <a:pt x="142290" y="469931"/>
                  </a:lnTo>
                  <a:lnTo>
                    <a:pt x="10301" y="469931"/>
                  </a:lnTo>
                  <a:cubicBezTo>
                    <a:pt x="6306" y="469931"/>
                    <a:pt x="2772" y="467630"/>
                    <a:pt x="1082" y="464101"/>
                  </a:cubicBezTo>
                  <a:cubicBezTo>
                    <a:pt x="-762" y="460573"/>
                    <a:pt x="-147" y="456430"/>
                    <a:pt x="2158" y="453362"/>
                  </a:cubicBezTo>
                  <a:lnTo>
                    <a:pt x="91584" y="339832"/>
                  </a:lnTo>
                  <a:lnTo>
                    <a:pt x="56551" y="339832"/>
                  </a:lnTo>
                  <a:cubicBezTo>
                    <a:pt x="52556" y="339832"/>
                    <a:pt x="49022" y="337531"/>
                    <a:pt x="47332" y="334156"/>
                  </a:cubicBezTo>
                  <a:cubicBezTo>
                    <a:pt x="45488" y="330627"/>
                    <a:pt x="45949" y="326485"/>
                    <a:pt x="48254" y="323263"/>
                  </a:cubicBezTo>
                  <a:lnTo>
                    <a:pt x="113556" y="235968"/>
                  </a:lnTo>
                  <a:lnTo>
                    <a:pt x="99113" y="235968"/>
                  </a:lnTo>
                  <a:cubicBezTo>
                    <a:pt x="95272" y="235968"/>
                    <a:pt x="91738" y="233820"/>
                    <a:pt x="89894" y="230445"/>
                  </a:cubicBezTo>
                  <a:cubicBezTo>
                    <a:pt x="88204" y="227070"/>
                    <a:pt x="88357" y="222928"/>
                    <a:pt x="90508" y="219859"/>
                  </a:cubicBezTo>
                  <a:lnTo>
                    <a:pt x="181932" y="87152"/>
                  </a:lnTo>
                  <a:cubicBezTo>
                    <a:pt x="183776" y="84391"/>
                    <a:pt x="187003" y="82703"/>
                    <a:pt x="190383" y="82703"/>
                  </a:cubicBezTo>
                  <a:close/>
                  <a:moveTo>
                    <a:pt x="320376" y="35706"/>
                  </a:moveTo>
                  <a:cubicBezTo>
                    <a:pt x="323756" y="35706"/>
                    <a:pt x="326982" y="37240"/>
                    <a:pt x="328825" y="40155"/>
                  </a:cubicBezTo>
                  <a:lnTo>
                    <a:pt x="415159" y="166110"/>
                  </a:lnTo>
                  <a:cubicBezTo>
                    <a:pt x="417310" y="169332"/>
                    <a:pt x="417617" y="173321"/>
                    <a:pt x="415774" y="176850"/>
                  </a:cubicBezTo>
                  <a:cubicBezTo>
                    <a:pt x="414084" y="180225"/>
                    <a:pt x="410551" y="182219"/>
                    <a:pt x="406710" y="182219"/>
                  </a:cubicBezTo>
                  <a:lnTo>
                    <a:pt x="393960" y="182219"/>
                  </a:lnTo>
                  <a:lnTo>
                    <a:pt x="455715" y="265371"/>
                  </a:lnTo>
                  <a:cubicBezTo>
                    <a:pt x="458173" y="268593"/>
                    <a:pt x="458480" y="272735"/>
                    <a:pt x="456637" y="276264"/>
                  </a:cubicBezTo>
                  <a:cubicBezTo>
                    <a:pt x="454947" y="279639"/>
                    <a:pt x="451413" y="281940"/>
                    <a:pt x="447419" y="281940"/>
                  </a:cubicBezTo>
                  <a:lnTo>
                    <a:pt x="415006" y="281940"/>
                  </a:lnTo>
                  <a:lnTo>
                    <a:pt x="499803" y="390099"/>
                  </a:lnTo>
                  <a:cubicBezTo>
                    <a:pt x="502261" y="393167"/>
                    <a:pt x="502722" y="397310"/>
                    <a:pt x="500879" y="400838"/>
                  </a:cubicBezTo>
                  <a:cubicBezTo>
                    <a:pt x="499189" y="404367"/>
                    <a:pt x="495656" y="406668"/>
                    <a:pt x="491662" y="406668"/>
                  </a:cubicBezTo>
                  <a:lnTo>
                    <a:pt x="368152" y="406668"/>
                  </a:lnTo>
                  <a:lnTo>
                    <a:pt x="331283" y="359722"/>
                  </a:lnTo>
                  <a:cubicBezTo>
                    <a:pt x="340040" y="357575"/>
                    <a:pt x="347567" y="351745"/>
                    <a:pt x="351715" y="343460"/>
                  </a:cubicBezTo>
                  <a:cubicBezTo>
                    <a:pt x="357091" y="332874"/>
                    <a:pt x="356016" y="320448"/>
                    <a:pt x="348950" y="310936"/>
                  </a:cubicBezTo>
                  <a:lnTo>
                    <a:pt x="302557" y="248495"/>
                  </a:lnTo>
                  <a:cubicBezTo>
                    <a:pt x="305014" y="246041"/>
                    <a:pt x="307165" y="243279"/>
                    <a:pt x="308855" y="240211"/>
                  </a:cubicBezTo>
                  <a:cubicBezTo>
                    <a:pt x="314385" y="229932"/>
                    <a:pt x="313617" y="217505"/>
                    <a:pt x="307165" y="207993"/>
                  </a:cubicBezTo>
                  <a:lnTo>
                    <a:pt x="251862" y="127296"/>
                  </a:lnTo>
                  <a:lnTo>
                    <a:pt x="311774" y="40155"/>
                  </a:lnTo>
                  <a:cubicBezTo>
                    <a:pt x="313771" y="37240"/>
                    <a:pt x="316997" y="35706"/>
                    <a:pt x="320376" y="35706"/>
                  </a:cubicBezTo>
                  <a:close/>
                  <a:moveTo>
                    <a:pt x="435130" y="0"/>
                  </a:moveTo>
                  <a:cubicBezTo>
                    <a:pt x="438511" y="0"/>
                    <a:pt x="441584" y="1688"/>
                    <a:pt x="443582" y="4602"/>
                  </a:cubicBezTo>
                  <a:lnTo>
                    <a:pt x="523801" y="121504"/>
                  </a:lnTo>
                  <a:cubicBezTo>
                    <a:pt x="525952" y="124725"/>
                    <a:pt x="526260" y="128867"/>
                    <a:pt x="524416" y="132243"/>
                  </a:cubicBezTo>
                  <a:cubicBezTo>
                    <a:pt x="522571" y="135618"/>
                    <a:pt x="519037" y="137612"/>
                    <a:pt x="515349" y="137612"/>
                  </a:cubicBezTo>
                  <a:lnTo>
                    <a:pt x="504284" y="137612"/>
                  </a:lnTo>
                  <a:lnTo>
                    <a:pt x="561913" y="215086"/>
                  </a:lnTo>
                  <a:cubicBezTo>
                    <a:pt x="564218" y="218154"/>
                    <a:pt x="564679" y="222296"/>
                    <a:pt x="562835" y="225825"/>
                  </a:cubicBezTo>
                  <a:cubicBezTo>
                    <a:pt x="561144" y="229353"/>
                    <a:pt x="557610" y="231501"/>
                    <a:pt x="553614" y="231501"/>
                  </a:cubicBezTo>
                  <a:lnTo>
                    <a:pt x="524262" y="231501"/>
                  </a:lnTo>
                  <a:lnTo>
                    <a:pt x="603405" y="332294"/>
                  </a:lnTo>
                  <a:cubicBezTo>
                    <a:pt x="605710" y="335516"/>
                    <a:pt x="606171" y="339658"/>
                    <a:pt x="604481" y="343186"/>
                  </a:cubicBezTo>
                  <a:cubicBezTo>
                    <a:pt x="602790" y="346715"/>
                    <a:pt x="599102" y="349016"/>
                    <a:pt x="595260" y="349016"/>
                  </a:cubicBezTo>
                  <a:lnTo>
                    <a:pt x="494141" y="349016"/>
                  </a:lnTo>
                  <a:lnTo>
                    <a:pt x="456798" y="301304"/>
                  </a:lnTo>
                  <a:cubicBezTo>
                    <a:pt x="464789" y="298850"/>
                    <a:pt x="471397" y="293327"/>
                    <a:pt x="475393" y="285656"/>
                  </a:cubicBezTo>
                  <a:cubicBezTo>
                    <a:pt x="480772" y="275071"/>
                    <a:pt x="479542" y="262491"/>
                    <a:pt x="472473" y="252979"/>
                  </a:cubicBezTo>
                  <a:lnTo>
                    <a:pt x="428675" y="194068"/>
                  </a:lnTo>
                  <a:cubicBezTo>
                    <a:pt x="430827" y="191920"/>
                    <a:pt x="432825" y="189466"/>
                    <a:pt x="434208" y="186551"/>
                  </a:cubicBezTo>
                  <a:cubicBezTo>
                    <a:pt x="439740" y="176272"/>
                    <a:pt x="438972" y="163999"/>
                    <a:pt x="432517" y="154488"/>
                  </a:cubicBezTo>
                  <a:lnTo>
                    <a:pt x="377962" y="75019"/>
                  </a:lnTo>
                  <a:lnTo>
                    <a:pt x="426524" y="4449"/>
                  </a:lnTo>
                  <a:cubicBezTo>
                    <a:pt x="428522" y="1688"/>
                    <a:pt x="431749" y="0"/>
                    <a:pt x="435130" y="0"/>
                  </a:cubicBezTo>
                  <a:close/>
                </a:path>
              </a:pathLst>
            </a:custGeom>
            <a:solidFill>
              <a:schemeClr val="accent1"/>
            </a:solidFill>
            <a:ln>
              <a:noFill/>
            </a:ln>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p>
          </p:txBody>
        </p:sp>
      </p:grpSp>
      <p:sp>
        <p:nvSpPr>
          <p:cNvPr id="56" name="íṣlïḑe"/>
          <p:cNvSpPr/>
          <p:nvPr/>
        </p:nvSpPr>
        <p:spPr>
          <a:xfrm>
            <a:off x="660401" y="2047875"/>
            <a:ext cx="1735263" cy="2871060"/>
          </a:xfrm>
          <a:prstGeom prst="rect">
            <a:avLst/>
          </a:prstGeom>
          <a:solidFill>
            <a:schemeClr val="bg1">
              <a:lumMod val="95000"/>
            </a:schemeClr>
          </a:solidFill>
          <a:ln w="762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lang="zh-CN" altLang="en-US" dirty="0"/>
          </a:p>
        </p:txBody>
      </p:sp>
      <p:pic>
        <p:nvPicPr>
          <p:cNvPr id="6" name="图片 5"/>
          <p:cNvPicPr>
            <a:picLocks noChangeAspect="1"/>
          </p:cNvPicPr>
          <p:nvPr/>
        </p:nvPicPr>
        <p:blipFill rotWithShape="1">
          <a:blip r:embed="rId6" cstate="screen"/>
          <a:srcRect/>
          <a:stretch>
            <a:fillRect/>
          </a:stretch>
        </p:blipFill>
        <p:spPr>
          <a:xfrm>
            <a:off x="718405" y="2178683"/>
            <a:ext cx="1619254" cy="2622816"/>
          </a:xfrm>
          <a:prstGeom prst="rect">
            <a:avLst/>
          </a:prstGeom>
          <a:ln w="57150">
            <a:solidFill>
              <a:schemeClr val="bg1"/>
            </a:solidFill>
          </a:ln>
        </p:spPr>
      </p:pic>
      <p:grpSp>
        <p:nvGrpSpPr>
          <p:cNvPr id="11" name="ïşľîdê"/>
          <p:cNvGrpSpPr/>
          <p:nvPr/>
        </p:nvGrpSpPr>
        <p:grpSpPr>
          <a:xfrm>
            <a:off x="1220616" y="1828800"/>
            <a:ext cx="614834" cy="614830"/>
            <a:chOff x="915513" y="2993692"/>
            <a:chExt cx="573787" cy="573786"/>
          </a:xfrm>
        </p:grpSpPr>
        <p:sp>
          <p:nvSpPr>
            <p:cNvPr id="54" name="ïšlïḑé"/>
            <p:cNvSpPr/>
            <p:nvPr/>
          </p:nvSpPr>
          <p:spPr bwMode="auto">
            <a:xfrm>
              <a:off x="915513" y="2993692"/>
              <a:ext cx="573787" cy="573786"/>
            </a:xfrm>
            <a:prstGeom prst="ellipse">
              <a:avLst/>
            </a:prstGeom>
            <a:solidFill>
              <a:schemeClr val="bg1"/>
            </a:solidFill>
            <a:ln w="19050">
              <a:solidFill>
                <a:schemeClr val="accent1"/>
              </a:solidFill>
              <a:round/>
            </a:ln>
          </p:spPr>
          <p:txBody>
            <a:bodyPr anchor="ct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p>
          </p:txBody>
        </p:sp>
        <p:sp>
          <p:nvSpPr>
            <p:cNvPr id="55" name="is1îde"/>
            <p:cNvSpPr/>
            <p:nvPr/>
          </p:nvSpPr>
          <p:spPr bwMode="auto">
            <a:xfrm>
              <a:off x="1053915" y="3147899"/>
              <a:ext cx="296981" cy="296567"/>
            </a:xfrm>
            <a:custGeom>
              <a:avLst/>
              <a:gdLst>
                <a:gd name="connsiteX0" fmla="*/ 290568 w 606933"/>
                <a:gd name="connsiteY0" fmla="*/ 453254 h 606087"/>
                <a:gd name="connsiteX1" fmla="*/ 202356 w 606933"/>
                <a:gd name="connsiteY1" fmla="*/ 490861 h 606087"/>
                <a:gd name="connsiteX2" fmla="*/ 202356 w 606933"/>
                <a:gd name="connsiteY2" fmla="*/ 558573 h 606087"/>
                <a:gd name="connsiteX3" fmla="*/ 476526 w 606933"/>
                <a:gd name="connsiteY3" fmla="*/ 286379 h 606087"/>
                <a:gd name="connsiteX4" fmla="*/ 491068 w 606933"/>
                <a:gd name="connsiteY4" fmla="*/ 289842 h 606087"/>
                <a:gd name="connsiteX5" fmla="*/ 491935 w 606933"/>
                <a:gd name="connsiteY5" fmla="*/ 304942 h 606087"/>
                <a:gd name="connsiteX6" fmla="*/ 326585 w 606933"/>
                <a:gd name="connsiteY6" fmla="*/ 559439 h 606087"/>
                <a:gd name="connsiteX7" fmla="*/ 315992 w 606933"/>
                <a:gd name="connsiteY7" fmla="*/ 565114 h 606087"/>
                <a:gd name="connsiteX8" fmla="*/ 309732 w 606933"/>
                <a:gd name="connsiteY8" fmla="*/ 563479 h 606087"/>
                <a:gd name="connsiteX9" fmla="*/ 256670 w 606933"/>
                <a:gd name="connsiteY9" fmla="*/ 533181 h 606087"/>
                <a:gd name="connsiteX10" fmla="*/ 199370 w 606933"/>
                <a:gd name="connsiteY10" fmla="*/ 601470 h 606087"/>
                <a:gd name="connsiteX11" fmla="*/ 189644 w 606933"/>
                <a:gd name="connsiteY11" fmla="*/ 606087 h 606087"/>
                <a:gd name="connsiteX12" fmla="*/ 185407 w 606933"/>
                <a:gd name="connsiteY12" fmla="*/ 605318 h 606087"/>
                <a:gd name="connsiteX13" fmla="*/ 177028 w 606933"/>
                <a:gd name="connsiteY13" fmla="*/ 593391 h 606087"/>
                <a:gd name="connsiteX14" fmla="*/ 177028 w 606933"/>
                <a:gd name="connsiteY14" fmla="*/ 489611 h 606087"/>
                <a:gd name="connsiteX15" fmla="*/ 119729 w 606933"/>
                <a:gd name="connsiteY15" fmla="*/ 454024 h 606087"/>
                <a:gd name="connsiteX16" fmla="*/ 113854 w 606933"/>
                <a:gd name="connsiteY16" fmla="*/ 442290 h 606087"/>
                <a:gd name="connsiteX17" fmla="*/ 121655 w 606933"/>
                <a:gd name="connsiteY17" fmla="*/ 431710 h 606087"/>
                <a:gd name="connsiteX18" fmla="*/ 380417 w 606933"/>
                <a:gd name="connsiteY18" fmla="*/ 0 h 606087"/>
                <a:gd name="connsiteX19" fmla="*/ 381573 w 606933"/>
                <a:gd name="connsiteY19" fmla="*/ 0 h 606087"/>
                <a:gd name="connsiteX20" fmla="*/ 527383 w 606933"/>
                <a:gd name="connsiteY20" fmla="*/ 140893 h 606087"/>
                <a:gd name="connsiteX21" fmla="*/ 520834 w 606933"/>
                <a:gd name="connsiteY21" fmla="*/ 194845 h 606087"/>
                <a:gd name="connsiteX22" fmla="*/ 606933 w 606933"/>
                <a:gd name="connsiteY22" fmla="*/ 306598 h 606087"/>
                <a:gd name="connsiteX23" fmla="*/ 493097 w 606933"/>
                <a:gd name="connsiteY23" fmla="*/ 416619 h 606087"/>
                <a:gd name="connsiteX24" fmla="*/ 449470 w 606933"/>
                <a:gd name="connsiteY24" fmla="*/ 416619 h 606087"/>
                <a:gd name="connsiteX25" fmla="*/ 513129 w 606933"/>
                <a:gd name="connsiteY25" fmla="*/ 318619 h 606087"/>
                <a:gd name="connsiteX26" fmla="*/ 510529 w 606933"/>
                <a:gd name="connsiteY26" fmla="*/ 273803 h 606087"/>
                <a:gd name="connsiteX27" fmla="*/ 481348 w 606933"/>
                <a:gd name="connsiteY27" fmla="*/ 260146 h 606087"/>
                <a:gd name="connsiteX28" fmla="*/ 466901 w 606933"/>
                <a:gd name="connsiteY28" fmla="*/ 262935 h 606087"/>
                <a:gd name="connsiteX29" fmla="*/ 112006 w 606933"/>
                <a:gd name="connsiteY29" fmla="*/ 408252 h 606087"/>
                <a:gd name="connsiteX30" fmla="*/ 100353 w 606933"/>
                <a:gd name="connsiteY30" fmla="*/ 415946 h 606087"/>
                <a:gd name="connsiteX31" fmla="*/ 0 w 606933"/>
                <a:gd name="connsiteY31" fmla="*/ 306598 h 606087"/>
                <a:gd name="connsiteX32" fmla="*/ 63949 w 606933"/>
                <a:gd name="connsiteY32" fmla="*/ 203020 h 606087"/>
                <a:gd name="connsiteX33" fmla="*/ 68764 w 606933"/>
                <a:gd name="connsiteY33" fmla="*/ 146567 h 606087"/>
                <a:gd name="connsiteX34" fmla="*/ 162087 w 606933"/>
                <a:gd name="connsiteY34" fmla="*/ 71552 h 606087"/>
                <a:gd name="connsiteX35" fmla="*/ 242985 w 606933"/>
                <a:gd name="connsiteY35" fmla="*/ 96365 h 606087"/>
                <a:gd name="connsiteX36" fmla="*/ 380417 w 606933"/>
                <a:gd name="connsiteY36" fmla="*/ 0 h 606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06933" h="606087">
                  <a:moveTo>
                    <a:pt x="290568" y="453254"/>
                  </a:moveTo>
                  <a:lnTo>
                    <a:pt x="202356" y="490861"/>
                  </a:lnTo>
                  <a:lnTo>
                    <a:pt x="202356" y="558573"/>
                  </a:lnTo>
                  <a:close/>
                  <a:moveTo>
                    <a:pt x="476526" y="286379"/>
                  </a:moveTo>
                  <a:cubicBezTo>
                    <a:pt x="481630" y="284167"/>
                    <a:pt x="487505" y="285706"/>
                    <a:pt x="491068" y="289842"/>
                  </a:cubicBezTo>
                  <a:cubicBezTo>
                    <a:pt x="494631" y="294170"/>
                    <a:pt x="495016" y="300229"/>
                    <a:pt x="491935" y="304942"/>
                  </a:cubicBezTo>
                  <a:lnTo>
                    <a:pt x="326585" y="559439"/>
                  </a:lnTo>
                  <a:cubicBezTo>
                    <a:pt x="324177" y="563094"/>
                    <a:pt x="320133" y="565114"/>
                    <a:pt x="315992" y="565114"/>
                  </a:cubicBezTo>
                  <a:cubicBezTo>
                    <a:pt x="313873" y="565114"/>
                    <a:pt x="311658" y="564633"/>
                    <a:pt x="309732" y="563479"/>
                  </a:cubicBezTo>
                  <a:lnTo>
                    <a:pt x="256670" y="533181"/>
                  </a:lnTo>
                  <a:lnTo>
                    <a:pt x="199370" y="601470"/>
                  </a:lnTo>
                  <a:cubicBezTo>
                    <a:pt x="196866" y="604452"/>
                    <a:pt x="193303" y="606087"/>
                    <a:pt x="189644" y="606087"/>
                  </a:cubicBezTo>
                  <a:cubicBezTo>
                    <a:pt x="188296" y="606087"/>
                    <a:pt x="186755" y="605799"/>
                    <a:pt x="185407" y="605318"/>
                  </a:cubicBezTo>
                  <a:cubicBezTo>
                    <a:pt x="180303" y="603394"/>
                    <a:pt x="177028" y="598777"/>
                    <a:pt x="177028" y="593391"/>
                  </a:cubicBezTo>
                  <a:lnTo>
                    <a:pt x="177028" y="489611"/>
                  </a:lnTo>
                  <a:lnTo>
                    <a:pt x="119729" y="454024"/>
                  </a:lnTo>
                  <a:cubicBezTo>
                    <a:pt x="115684" y="451523"/>
                    <a:pt x="113469" y="447003"/>
                    <a:pt x="113854" y="442290"/>
                  </a:cubicBezTo>
                  <a:cubicBezTo>
                    <a:pt x="114336" y="437481"/>
                    <a:pt x="117225" y="433441"/>
                    <a:pt x="121655" y="431710"/>
                  </a:cubicBezTo>
                  <a:close/>
                  <a:moveTo>
                    <a:pt x="380417" y="0"/>
                  </a:moveTo>
                  <a:lnTo>
                    <a:pt x="381573" y="0"/>
                  </a:lnTo>
                  <a:cubicBezTo>
                    <a:pt x="457463" y="673"/>
                    <a:pt x="522856" y="63762"/>
                    <a:pt x="527383" y="140893"/>
                  </a:cubicBezTo>
                  <a:cubicBezTo>
                    <a:pt x="528346" y="159358"/>
                    <a:pt x="526227" y="177438"/>
                    <a:pt x="520834" y="194845"/>
                  </a:cubicBezTo>
                  <a:cubicBezTo>
                    <a:pt x="570818" y="207059"/>
                    <a:pt x="606933" y="252549"/>
                    <a:pt x="606933" y="306598"/>
                  </a:cubicBezTo>
                  <a:cubicBezTo>
                    <a:pt x="606933" y="370360"/>
                    <a:pt x="558972" y="416619"/>
                    <a:pt x="493097" y="416619"/>
                  </a:cubicBezTo>
                  <a:lnTo>
                    <a:pt x="449470" y="416619"/>
                  </a:lnTo>
                  <a:lnTo>
                    <a:pt x="513129" y="318619"/>
                  </a:lnTo>
                  <a:cubicBezTo>
                    <a:pt x="522279" y="304674"/>
                    <a:pt x="521123" y="286594"/>
                    <a:pt x="510529" y="273803"/>
                  </a:cubicBezTo>
                  <a:cubicBezTo>
                    <a:pt x="503306" y="265147"/>
                    <a:pt x="492616" y="260146"/>
                    <a:pt x="481348" y="260146"/>
                  </a:cubicBezTo>
                  <a:cubicBezTo>
                    <a:pt x="476340" y="260146"/>
                    <a:pt x="471620" y="261012"/>
                    <a:pt x="466901" y="262935"/>
                  </a:cubicBezTo>
                  <a:lnTo>
                    <a:pt x="112006" y="408252"/>
                  </a:lnTo>
                  <a:cubicBezTo>
                    <a:pt x="107576" y="410079"/>
                    <a:pt x="103628" y="412772"/>
                    <a:pt x="100353" y="415946"/>
                  </a:cubicBezTo>
                  <a:cubicBezTo>
                    <a:pt x="41509" y="410079"/>
                    <a:pt x="0" y="365840"/>
                    <a:pt x="0" y="306598"/>
                  </a:cubicBezTo>
                  <a:cubicBezTo>
                    <a:pt x="0" y="262358"/>
                    <a:pt x="25329" y="222062"/>
                    <a:pt x="63949" y="203020"/>
                  </a:cubicBezTo>
                  <a:cubicBezTo>
                    <a:pt x="60578" y="183978"/>
                    <a:pt x="62215" y="165032"/>
                    <a:pt x="68764" y="146567"/>
                  </a:cubicBezTo>
                  <a:cubicBezTo>
                    <a:pt x="83499" y="105213"/>
                    <a:pt x="120000" y="75784"/>
                    <a:pt x="162087" y="71552"/>
                  </a:cubicBezTo>
                  <a:cubicBezTo>
                    <a:pt x="191653" y="68571"/>
                    <a:pt x="220546" y="77804"/>
                    <a:pt x="242985" y="96365"/>
                  </a:cubicBezTo>
                  <a:cubicBezTo>
                    <a:pt x="264558" y="39238"/>
                    <a:pt x="319165" y="0"/>
                    <a:pt x="380417" y="0"/>
                  </a:cubicBezTo>
                  <a:close/>
                </a:path>
              </a:pathLst>
            </a:custGeom>
            <a:solidFill>
              <a:schemeClr val="accent1"/>
            </a:solidFill>
            <a:ln>
              <a:noFill/>
            </a:ln>
            <a:effectLst/>
          </p:spPr>
          <p:txBody>
            <a:bodyPr anchor="ct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p>
          </p:txBody>
        </p:sp>
      </p:grpSp>
      <p:sp>
        <p:nvSpPr>
          <p:cNvPr id="21" name="矩形 20"/>
          <p:cNvSpPr/>
          <p:nvPr>
            <p:custDataLst>
              <p:tags r:id="rId7"/>
            </p:custDataLst>
          </p:nvPr>
        </p:nvSpPr>
        <p:spPr>
          <a:xfrm>
            <a:off x="0" y="5027295"/>
            <a:ext cx="12192000" cy="1830705"/>
          </a:xfrm>
          <a:prstGeom prst="rect">
            <a:avLst/>
          </a:prstGeom>
          <a:solidFill>
            <a:schemeClr val="accent3">
              <a:lumMod val="40000"/>
              <a:lumOff val="60000"/>
              <a:alpha val="80000"/>
            </a:schemeClr>
          </a:solidFill>
          <a:ln>
            <a:noFill/>
          </a:ln>
          <a:effectLst>
            <a:outerShdw blurRad="317500" sx="102000" sy="102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思源黑体 CN Light"/>
              <a:ea typeface="思源黑体 CN Light"/>
              <a:cs typeface="+mn-cs"/>
            </a:endParaRPr>
          </a:p>
        </p:txBody>
      </p:sp>
      <p:sp>
        <p:nvSpPr>
          <p:cNvPr id="2" name="Text Box 10"/>
          <p:cNvSpPr txBox="1">
            <a:spLocks noChangeArrowheads="1"/>
          </p:cNvSpPr>
          <p:nvPr>
            <p:custDataLst>
              <p:tags r:id="rId8"/>
            </p:custDataLst>
          </p:nvPr>
        </p:nvSpPr>
        <p:spPr bwMode="auto">
          <a:xfrm>
            <a:off x="911860" y="5093970"/>
            <a:ext cx="10368915" cy="1517650"/>
          </a:xfrm>
          <a:prstGeom prst="rect">
            <a:avLst/>
          </a:prstGeom>
          <a:noFill/>
          <a:ln w="9525">
            <a:noFill/>
            <a:miter lim="800000"/>
          </a:ln>
        </p:spPr>
        <p:txBody>
          <a:bodyPr wrap="square" lIns="60960" tIns="30480" rIns="60960" bIns="3048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450975">
              <a:lnSpc>
                <a:spcPct val="150000"/>
              </a:lnSpc>
            </a:pPr>
            <a:r>
              <a:rPr lang="zh-CN" altLang="en-US" dirty="0">
                <a:solidFill>
                  <a:srgbClr val="FFFFFF"/>
                </a:solidFill>
                <a:latin typeface="思源黑体 CN Light" panose="020B0300000000000000" pitchFamily="34" charset="-122"/>
                <a:ea typeface="思源黑体 CN Light" panose="020B0300000000000000" pitchFamily="34" charset="-122"/>
                <a:cs typeface="+mn-ea"/>
                <a:sym typeface="+mn-lt"/>
              </a:rPr>
              <a:t>单击此处键入文本单击此键入文本单击此处键入文本单击此处键入文本单击此处键入文本单击此处键入文本单击此键入文本单击此处键入文本单击此键入文本单击此处键入文本单击此处键入文本单击此键此处键入文本单击此处键入文本单击此键此处键入文本单击此处键入文本</a:t>
            </a:r>
            <a:endParaRPr lang="zh-CN" altLang="en-US" dirty="0">
              <a:solidFill>
                <a:srgbClr val="FFFFFF"/>
              </a:solidFill>
              <a:latin typeface="思源黑体 CN Light" panose="020B0300000000000000" pitchFamily="34" charset="-122"/>
              <a:ea typeface="思源黑体 CN Light" panose="020B0300000000000000" pitchFamily="34" charset="-122"/>
              <a:cs typeface="+mn-ea"/>
              <a:sym typeface="+mn-lt"/>
            </a:endParaRPr>
          </a:p>
        </p:txBody>
      </p:sp>
    </p:spTree>
    <p:custDataLst>
      <p:tags r:id="rId9"/>
    </p:custDataLst>
  </p:cSld>
  <p:clrMapOvr>
    <a:masterClrMapping/>
  </p:clrMapOvr>
  <p:transition spd="med">
    <p:pull/>
  </p:transition>
</p:sld>
</file>

<file path=ppt/tags/tag1.xml><?xml version="1.0" encoding="utf-8"?>
<p:tagLst xmlns:p="http://schemas.openxmlformats.org/presentationml/2006/main">
  <p:tag name="ISLIDE.DIAGRAM" val="#363034;"/>
  <p:tag name="ISLIDE.ICON" val="#375856;#379828;"/>
</p:tagLst>
</file>

<file path=ppt/tags/tag10.xml><?xml version="1.0" encoding="utf-8"?>
<p:tagLst xmlns:p="http://schemas.openxmlformats.org/presentationml/2006/main">
  <p:tag name="ISLIDE.DIAGRAM" val="#246779;"/>
  <p:tag name="ISLIDE.ICON" val="#381827;#381818;"/>
</p:tagLst>
</file>

<file path=ppt/tags/tag11.xml><?xml version="1.0" encoding="utf-8"?>
<p:tagLst xmlns:p="http://schemas.openxmlformats.org/presentationml/2006/main">
  <p:tag name="ISLIDE.DIAGRAM" val="#264761;"/>
  <p:tag name="ISLIDE.ICON" val="#41874;"/>
</p:tagLst>
</file>

<file path=ppt/tags/tag12.xml><?xml version="1.0" encoding="utf-8"?>
<p:tagLst xmlns:p="http://schemas.openxmlformats.org/presentationml/2006/main">
  <p:tag name="ISLIDE.ICON" val="#175879;"/>
</p:tagLst>
</file>

<file path=ppt/tags/tag13.xml><?xml version="1.0" encoding="utf-8"?>
<p:tagLst xmlns:p="http://schemas.openxmlformats.org/presentationml/2006/main">
  <p:tag name="ISLIDE.ICON" val="#175879;"/>
</p:tagLst>
</file>

<file path=ppt/tags/tag14.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ISLIDE.ICON" val="#86541;#86541;"/>
</p:tagLst>
</file>

<file path=ppt/tags/tag15.xml><?xml version="1.0" encoding="utf-8"?>
<p:tagLst xmlns:p="http://schemas.openxmlformats.org/presentationml/2006/main">
  <p:tag name="ISLIDE.GUIDESSETTING" val="{&quot;Id&quot;:null,&quot;Name&quot;:&quot;适中&quot;,&quot;HeaderHeight&quot;:13.0,&quot;FooterHeight&quot;:6.0,&quot;SideMargin&quot;:4.0,&quot;TopMargin&quot;:0.0,&quot;BottomMargin&quot;:0.0,&quot;IntervalMargin&quot;:1.5,&quot;SettingType&quot;:&quot;System&quot;}"/>
  <p:tag name="KSO_WPP_MARK_KEY" val="1c52dc6c-9e3e-47de-9f86-9481e4669594"/>
  <p:tag name="COMMONDATA" val="eyJoZGlkIjoiYjZiY2YwYzRjNmUwZjlkYmIzM2ZkYmI4YzczN2ZlNDQifQ=="/>
</p:tagLst>
</file>

<file path=ppt/tags/tag2.xml><?xml version="1.0" encoding="utf-8"?>
<p:tagLst xmlns:p="http://schemas.openxmlformats.org/presentationml/2006/main">
  <p:tag name="ISLIDE.DIAGRAM" val="#331846;"/>
</p:tagLst>
</file>

<file path=ppt/tags/tag3.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5.xml><?xml version="1.0" encoding="utf-8"?>
<p:tagLst xmlns:p="http://schemas.openxmlformats.org/presentationml/2006/main">
  <p:tag name="ISLIDE.DIAGRAM" val="#331340;"/>
  <p:tag name="ISLIDE.ICON" val="#158742;#67580;#39977;#155425;#31328;#97542;"/>
</p:tagLst>
</file>

<file path=ppt/tags/tag6.xml><?xml version="1.0" encoding="utf-8"?>
<p:tagLst xmlns:p="http://schemas.openxmlformats.org/presentationml/2006/main">
  <p:tag name="ISLIDE.ICON" val="#375991;#368956;"/>
  <p:tag name="ISLIDE.DIAGRAM" val="#307247;#3288;"/>
</p:tagLst>
</file>

<file path=ppt/tags/tag7.xml><?xml version="1.0" encoding="utf-8"?>
<p:tagLst xmlns:p="http://schemas.openxmlformats.org/presentationml/2006/main">
  <p:tag name="ISLIDE.DIAGRAM" val="#271948;"/>
  <p:tag name="ISLIDE.ICON" val="#375986;#368956;#379519;"/>
</p:tagLst>
</file>

<file path=ppt/tags/tag8.xml><?xml version="1.0" encoding="utf-8"?>
<p:tagLst xmlns:p="http://schemas.openxmlformats.org/presentationml/2006/main">
  <p:tag name="ISLIDE.DIAGRAM" val="#331406;"/>
</p:tagLst>
</file>

<file path=ppt/tags/tag9.xml><?xml version="1.0" encoding="utf-8"?>
<p:tagLst xmlns:p="http://schemas.openxmlformats.org/presentationml/2006/main">
  <p:tag name="ISLIDE.ICON" val="#15520;#15520;"/>
</p:tagLst>
</file>

<file path=ppt/theme/theme1.xml><?xml version="1.0" encoding="utf-8"?>
<a:theme xmlns:a="http://schemas.openxmlformats.org/drawingml/2006/main" name="Office Theme">
  <a:themeElements>
    <a:clrScheme name="纸张">
      <a:dk1>
        <a:sysClr val="windowText" lastClr="000000"/>
      </a:dk1>
      <a:lt1>
        <a:sysClr val="window" lastClr="FFFFFF"/>
      </a:lt1>
      <a:dk2>
        <a:srgbClr val="444D26"/>
      </a:dk2>
      <a:lt2>
        <a:srgbClr val="FEFAC9"/>
      </a:lt2>
      <a:accent1>
        <a:srgbClr val="A5B592"/>
      </a:accent1>
      <a:accent2>
        <a:srgbClr val="F3A447"/>
      </a:accent2>
      <a:accent3>
        <a:srgbClr val="E7BC29"/>
      </a:accent3>
      <a:accent4>
        <a:srgbClr val="D092A7"/>
      </a:accent4>
      <a:accent5>
        <a:srgbClr val="9C85C0"/>
      </a:accent5>
      <a:accent6>
        <a:srgbClr val="809EC2"/>
      </a:accent6>
      <a:hlink>
        <a:srgbClr val="8E58B6"/>
      </a:hlink>
      <a:folHlink>
        <a:srgbClr val="7F6F6F"/>
      </a:folHlink>
    </a:clrScheme>
    <a:fontScheme name="Office 主题​​">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纸张">
    <a:dk1>
      <a:sysClr val="windowText" lastClr="000000"/>
    </a:dk1>
    <a:lt1>
      <a:sysClr val="window" lastClr="FFFFFF"/>
    </a:lt1>
    <a:dk2>
      <a:srgbClr val="444D26"/>
    </a:dk2>
    <a:lt2>
      <a:srgbClr val="FEFAC9"/>
    </a:lt2>
    <a:accent1>
      <a:srgbClr val="A5B592"/>
    </a:accent1>
    <a:accent2>
      <a:srgbClr val="F3A447"/>
    </a:accent2>
    <a:accent3>
      <a:srgbClr val="E7BC29"/>
    </a:accent3>
    <a:accent4>
      <a:srgbClr val="D092A7"/>
    </a:accent4>
    <a:accent5>
      <a:srgbClr val="9C85C0"/>
    </a:accent5>
    <a:accent6>
      <a:srgbClr val="809EC2"/>
    </a:accent6>
    <a:hlink>
      <a:srgbClr val="8E58B6"/>
    </a:hlink>
    <a:folHlink>
      <a:srgbClr val="7F6F6F"/>
    </a:folHlink>
  </a:clrScheme>
</a:themeOverride>
</file>

<file path=ppt/theme/themeOverride2.xml><?xml version="1.0" encoding="utf-8"?>
<a:themeOverride xmlns:a="http://schemas.openxmlformats.org/drawingml/2006/main">
  <a:clrScheme name="纸张">
    <a:dk1>
      <a:sysClr val="windowText" lastClr="000000"/>
    </a:dk1>
    <a:lt1>
      <a:sysClr val="window" lastClr="FFFFFF"/>
    </a:lt1>
    <a:dk2>
      <a:srgbClr val="444D26"/>
    </a:dk2>
    <a:lt2>
      <a:srgbClr val="FEFAC9"/>
    </a:lt2>
    <a:accent1>
      <a:srgbClr val="A5B592"/>
    </a:accent1>
    <a:accent2>
      <a:srgbClr val="F3A447"/>
    </a:accent2>
    <a:accent3>
      <a:srgbClr val="E7BC29"/>
    </a:accent3>
    <a:accent4>
      <a:srgbClr val="D092A7"/>
    </a:accent4>
    <a:accent5>
      <a:srgbClr val="9C85C0"/>
    </a:accent5>
    <a:accent6>
      <a:srgbClr val="809EC2"/>
    </a:accent6>
    <a:hlink>
      <a:srgbClr val="8E58B6"/>
    </a:hlink>
    <a:folHlink>
      <a:srgbClr val="7F6F6F"/>
    </a:folHlink>
  </a:clrScheme>
</a:themeOverride>
</file>

<file path=docProps/app.xml><?xml version="1.0" encoding="utf-8"?>
<Properties xmlns="http://schemas.openxmlformats.org/officeDocument/2006/extended-properties" xmlns:vt="http://schemas.openxmlformats.org/officeDocument/2006/docPropsVTypes">
  <TotalTime>0</TotalTime>
  <Words>3774</Words>
  <Application>WPS 演示</Application>
  <PresentationFormat>宽屏</PresentationFormat>
  <Paragraphs>410</Paragraphs>
  <Slides>28</Slides>
  <Notes>27</Notes>
  <HiddenSlides>0</HiddenSlides>
  <MMClips>0</MMClips>
  <ScaleCrop>false</ScaleCrop>
  <HeadingPairs>
    <vt:vector size="6" baseType="variant">
      <vt:variant>
        <vt:lpstr>已用的字体</vt:lpstr>
      </vt:variant>
      <vt:variant>
        <vt:i4>29</vt:i4>
      </vt:variant>
      <vt:variant>
        <vt:lpstr>主题</vt:lpstr>
      </vt:variant>
      <vt:variant>
        <vt:i4>1</vt:i4>
      </vt:variant>
      <vt:variant>
        <vt:lpstr>幻灯片标题</vt:lpstr>
      </vt:variant>
      <vt:variant>
        <vt:i4>28</vt:i4>
      </vt:variant>
    </vt:vector>
  </HeadingPairs>
  <TitlesOfParts>
    <vt:vector size="58" baseType="lpstr">
      <vt:lpstr>Arial</vt:lpstr>
      <vt:lpstr>宋体</vt:lpstr>
      <vt:lpstr>Wingdings</vt:lpstr>
      <vt:lpstr>思源宋体 Heavy</vt:lpstr>
      <vt:lpstr>Calibri Light</vt:lpstr>
      <vt:lpstr>等线</vt:lpstr>
      <vt:lpstr>思源黑体 CN Light</vt:lpstr>
      <vt:lpstr>Adobe 宋体 Std L</vt:lpstr>
      <vt:lpstr>Times New Roman</vt:lpstr>
      <vt:lpstr>Adobe 黑体 Std R</vt:lpstr>
      <vt:lpstr>黑体</vt:lpstr>
      <vt:lpstr>微软雅黑</vt:lpstr>
      <vt:lpstr>苹方 常规</vt:lpstr>
      <vt:lpstr>Roboto Condensed</vt:lpstr>
      <vt:lpstr>等线 Light</vt:lpstr>
      <vt:lpstr>Calibri</vt:lpstr>
      <vt:lpstr>Arial Unicode MS</vt:lpstr>
      <vt:lpstr>思源黑体 CN Bold</vt:lpstr>
      <vt:lpstr>Neris Thin</vt:lpstr>
      <vt:lpstr>Segoe Print</vt:lpstr>
      <vt:lpstr>优设标题黑</vt:lpstr>
      <vt:lpstr>Roboto</vt:lpstr>
      <vt:lpstr>Gill Sans</vt:lpstr>
      <vt:lpstr>印品黑体</vt:lpstr>
      <vt:lpstr>思源宋体 CN Light</vt:lpstr>
      <vt:lpstr>思源黑体 CN Light</vt:lpstr>
      <vt:lpstr>仿宋</vt:lpstr>
      <vt:lpstr>Wide Latin</vt:lpstr>
      <vt:lpstr>Gill Sans MT</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CCNU朝霞夕阳</dc:title>
  <dc:creator>华中师范大学</dc:creator>
  <cp:lastModifiedBy>19079</cp:lastModifiedBy>
  <cp:revision>4</cp:revision>
  <dcterms:created xsi:type="dcterms:W3CDTF">2020-03-28T08:42:00Z</dcterms:created>
  <dcterms:modified xsi:type="dcterms:W3CDTF">2023-04-23T08:48:08Z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038D06925FA64BF9A82B3519ABF52F86_12</vt:lpwstr>
  </property>
  <property fmtid="{D5CDD505-2E9C-101B-9397-08002B2CF9AE}" pid="3" name="KSOProductBuildVer">
    <vt:lpwstr>2052-11.1.0.14036</vt:lpwstr>
  </property>
</Properties>
</file>